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9480" y="3025140"/>
            <a:ext cx="527304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80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560" y="4077335"/>
            <a:ext cx="3098800" cy="19704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5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0990" y="2925445"/>
            <a:ext cx="288544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933190"/>
            <a:ext cx="533844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4797425"/>
            <a:ext cx="533844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5949315"/>
            <a:ext cx="533844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2" b="1600"/>
          <a:stretch>
            <a:fillRect/>
          </a:stretch>
        </p:blipFill>
        <p:spPr>
          <a:xfrm>
            <a:off x="360045" y="836930"/>
            <a:ext cx="10764000" cy="59540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701165"/>
            <a:ext cx="782320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2493010"/>
            <a:ext cx="3098800" cy="197040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63525" y="2607945"/>
            <a:ext cx="667702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3501390"/>
            <a:ext cx="69386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9380" y="4394835"/>
            <a:ext cx="69386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6990" y="5301615"/>
            <a:ext cx="69386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19380" y="6144895"/>
            <a:ext cx="69386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860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021840"/>
            <a:ext cx="976058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3285490"/>
            <a:ext cx="3098800" cy="197040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360045" y="3357245"/>
            <a:ext cx="423672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149090"/>
            <a:ext cx="423672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5013325"/>
            <a:ext cx="7595235" cy="158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042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135" y="2493010"/>
            <a:ext cx="6454775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2277110"/>
            <a:ext cx="3098800" cy="197040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60045" y="3933190"/>
            <a:ext cx="6454775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37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418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493010"/>
            <a:ext cx="646874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73145"/>
            <a:ext cx="10331450" cy="192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5755005"/>
            <a:ext cx="6468745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344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205355"/>
            <a:ext cx="5256530" cy="154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752215"/>
            <a:ext cx="8173085" cy="154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5589270"/>
            <a:ext cx="8173085" cy="117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5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068955"/>
            <a:ext cx="8712835" cy="2038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3712477"/>
            <a:ext cx="733148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937" y="3712477"/>
            <a:ext cx="742670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0327" y="3712477"/>
            <a:ext cx="733148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196" y="3712477"/>
            <a:ext cx="733148" cy="4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4725670"/>
            <a:ext cx="7863840" cy="183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9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005" y="2111375"/>
            <a:ext cx="2863215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789045"/>
            <a:ext cx="7863840" cy="183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"/>
          <a:stretch>
            <a:fillRect/>
          </a:stretch>
        </p:blipFill>
        <p:spPr>
          <a:xfrm>
            <a:off x="360045" y="764970"/>
            <a:ext cx="11052000" cy="5956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50" y="6119495"/>
            <a:ext cx="1052322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04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725670"/>
            <a:ext cx="3098800" cy="19704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2024-11-04T14:10:16Z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