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5" r:id="rId7"/>
    <p:sldId id="334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8050" y="3013710"/>
            <a:ext cx="529590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77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817620"/>
            <a:ext cx="2983865" cy="2603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814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708910"/>
            <a:ext cx="505015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645535"/>
            <a:ext cx="505015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5280" y="4509135"/>
            <a:ext cx="268033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071495" y="4582160"/>
            <a:ext cx="453707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5517515"/>
            <a:ext cx="453707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540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06705" y="3501390"/>
            <a:ext cx="6010910" cy="93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3717290"/>
            <a:ext cx="2983865" cy="260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37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877695"/>
            <a:ext cx="520890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1196975"/>
            <a:ext cx="2983865" cy="260350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14960" y="2708910"/>
            <a:ext cx="573849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3573145"/>
            <a:ext cx="738949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4509135"/>
            <a:ext cx="488061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087620" y="4581525"/>
            <a:ext cx="488061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62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7035" y="2781300"/>
            <a:ext cx="417004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2127250"/>
            <a:ext cx="2983865" cy="2603500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4655820" y="2781300"/>
            <a:ext cx="439039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35280" y="3573145"/>
            <a:ext cx="451993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855210" y="3645535"/>
            <a:ext cx="290449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19380" y="4581525"/>
            <a:ext cx="732345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2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966750"/>
            <a:ext cx="409420" cy="41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8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082609"/>
            <a:ext cx="399899" cy="42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1" b="18929"/>
          <a:stretch>
            <a:fillRect/>
          </a:stretch>
        </p:blipFill>
        <p:spPr>
          <a:xfrm>
            <a:off x="360045" y="836930"/>
            <a:ext cx="11339830" cy="3097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8450" y="2963545"/>
            <a:ext cx="59753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7530" y="3573145"/>
            <a:ext cx="2271395" cy="24961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76"/>
          <a:stretch>
            <a:fillRect/>
          </a:stretch>
        </p:blipFill>
        <p:spPr>
          <a:xfrm>
            <a:off x="360045" y="5943600"/>
            <a:ext cx="11339830" cy="775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2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4850" y="3971925"/>
            <a:ext cx="1555750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5" t="33155" r="27831" b="20656"/>
          <a:stretch>
            <a:fillRect/>
          </a:stretch>
        </p:blipFill>
        <p:spPr>
          <a:xfrm>
            <a:off x="7031990" y="3645535"/>
            <a:ext cx="3816350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79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67959" y="3105835"/>
            <a:ext cx="1180654" cy="592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8645" y="4149090"/>
            <a:ext cx="3394710" cy="2125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38802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5" t="1919" r="17667" b="23283"/>
          <a:stretch>
            <a:fillRect/>
          </a:stretch>
        </p:blipFill>
        <p:spPr>
          <a:xfrm>
            <a:off x="4594860" y="4509770"/>
            <a:ext cx="2988000" cy="222794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492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8695" y="2663825"/>
            <a:ext cx="1805305" cy="136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5" t="1919" r="17667" b="23283"/>
          <a:stretch>
            <a:fillRect/>
          </a:stretch>
        </p:blipFill>
        <p:spPr>
          <a:xfrm>
            <a:off x="4451350" y="3933190"/>
            <a:ext cx="3157855" cy="2354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38742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1550" y="4437380"/>
            <a:ext cx="2628900" cy="22936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jk5ODM0YmMxOWJiYWQyNDU4MGIzYWRmYTA0ZmI5N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2024-11-04T12:28:20Z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