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3086735"/>
            <a:ext cx="11340000" cy="6854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4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143885" y="899795"/>
            <a:ext cx="37007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845310"/>
            <a:ext cx="69773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135" y="2925445"/>
            <a:ext cx="11148695" cy="218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5301615"/>
            <a:ext cx="275082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43885" y="5373370"/>
            <a:ext cx="609854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765175"/>
            <a:ext cx="286512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71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4869180"/>
            <a:ext cx="671195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5806440"/>
            <a:ext cx="671195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3695700"/>
            <a:ext cx="635635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412875"/>
            <a:ext cx="2827655" cy="33102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91135" y="4869180"/>
            <a:ext cx="635635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9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695" y="3859530"/>
            <a:ext cx="3102610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79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695" y="3907790"/>
            <a:ext cx="3102610" cy="22269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8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0990" y="2997200"/>
            <a:ext cx="28809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0990" y="3933190"/>
            <a:ext cx="60655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380" y="4941570"/>
            <a:ext cx="606552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380" y="5805170"/>
            <a:ext cx="540258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91810" y="5805170"/>
            <a:ext cx="28809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89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12125" y="1196975"/>
            <a:ext cx="27692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2222500"/>
            <a:ext cx="3271520" cy="234823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132965"/>
            <a:ext cx="38144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51630" y="2205355"/>
            <a:ext cx="276923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3068955"/>
            <a:ext cx="65398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3933190"/>
            <a:ext cx="77800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35280" y="5085715"/>
            <a:ext cx="307340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05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717290"/>
            <a:ext cx="2770505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01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135" y="2853055"/>
            <a:ext cx="576707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981075"/>
            <a:ext cx="4091940" cy="432181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717290"/>
            <a:ext cx="288226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45790" y="3789045"/>
            <a:ext cx="288226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360045" y="899795"/>
            <a:ext cx="8616360" cy="487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4725670"/>
            <a:ext cx="592010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765175"/>
            <a:ext cx="3664585" cy="38709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6318885" y="4725670"/>
            <a:ext cx="369633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0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920" y="4365625"/>
            <a:ext cx="4074160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5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925445"/>
            <a:ext cx="5621655" cy="17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797425"/>
            <a:ext cx="28352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143885" y="4797425"/>
            <a:ext cx="28352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5734050"/>
            <a:ext cx="5832475" cy="79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74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52320"/>
            <a:ext cx="80873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2997200"/>
            <a:ext cx="808736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920" y="3861435"/>
            <a:ext cx="407416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99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440" y="4149090"/>
            <a:ext cx="2865120" cy="24079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8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900" y="3028315"/>
            <a:ext cx="6107430" cy="17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4941570"/>
            <a:ext cx="649859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5800930"/>
            <a:ext cx="11340000" cy="902387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5877560"/>
            <a:ext cx="64985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Yjk5ODM0YmMxOWJiYWQyNDU4MGIzYWRmYTA0ZmI5NDc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2024-11-04T12:23:22Z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