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3760" y="3044190"/>
            <a:ext cx="53644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2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67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5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3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41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399790"/>
            <a:ext cx="815657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035" y="4627880"/>
            <a:ext cx="449008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82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729105"/>
            <a:ext cx="529590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2580" y="2565400"/>
            <a:ext cx="7587615" cy="250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748559"/>
            <a:ext cx="409420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827297"/>
            <a:ext cx="409420" cy="42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5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864982"/>
            <a:ext cx="399899" cy="4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7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805" y="1862455"/>
            <a:ext cx="285623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9370" y="4892193"/>
            <a:ext cx="390377" cy="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24483" y="4730219"/>
            <a:ext cx="780755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3664299"/>
            <a:ext cx="342770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7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0595" y="4603750"/>
            <a:ext cx="103060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445125"/>
            <a:ext cx="1030605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3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28165"/>
            <a:ext cx="76384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528570"/>
            <a:ext cx="58369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357245"/>
            <a:ext cx="58369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4293235"/>
            <a:ext cx="5836920" cy="125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 bldLvl="0" animBg="1"/>
      <p:bldP spid="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8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263775"/>
            <a:ext cx="637222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069590"/>
            <a:ext cx="58426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881120"/>
            <a:ext cx="58426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60045" y="4621530"/>
            <a:ext cx="584263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60045" y="5445125"/>
            <a:ext cx="5842635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4" grpId="0" bldLvl="0" animBg="1"/>
      <p:bldP spid="2" grpId="0" bldLvl="0" animBg="1"/>
      <p:bldP spid="44" grpId="0" bldLvl="0" animBg="1"/>
      <p:bldP spid="4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64</cp:revision>
  <dcterms:created xsi:type="dcterms:W3CDTF">2015-09-16T06:44:00Z</dcterms:created>
  <dcterms:modified xsi:type="dcterms:W3CDTF">2024-11-04T11:24:07Z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