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3" r:id="rId9"/>
    <p:sldId id="331" r:id="rId10"/>
    <p:sldId id="330" r:id="rId11"/>
    <p:sldId id="329" r:id="rId12"/>
    <p:sldId id="327" r:id="rId13"/>
    <p:sldId id="326" r:id="rId14"/>
    <p:sldId id="325" r:id="rId15"/>
    <p:sldId id="354" r:id="rId16"/>
    <p:sldId id="356" r:id="rId17"/>
    <p:sldId id="357" r:id="rId18"/>
    <p:sldId id="358" r:id="rId19"/>
    <p:sldId id="359" r:id="rId20"/>
    <p:sldId id="360" r:id="rId21"/>
    <p:sldId id="362" r:id="rId22"/>
    <p:sldId id="363" r:id="rId23"/>
    <p:sldId id="364" r:id="rId24"/>
    <p:sldId id="36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1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301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9620" y="2223770"/>
            <a:ext cx="5572125" cy="2409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48"/>
          <a:stretch>
            <a:fillRect/>
          </a:stretch>
        </p:blipFill>
        <p:spPr>
          <a:xfrm>
            <a:off x="360045" y="899795"/>
            <a:ext cx="11339830" cy="3969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4104171"/>
            <a:ext cx="342770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75"/>
          <a:stretch>
            <a:fillRect/>
          </a:stretch>
        </p:blipFill>
        <p:spPr>
          <a:xfrm>
            <a:off x="360045" y="6017055"/>
            <a:ext cx="11339830" cy="6701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789045"/>
            <a:ext cx="2098040" cy="2306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3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2007789"/>
            <a:ext cx="314206" cy="391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9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920" y="3006725"/>
            <a:ext cx="924560" cy="10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 t="12138" r="25921" b="23603"/>
          <a:stretch>
            <a:fillRect/>
          </a:stretch>
        </p:blipFill>
        <p:spPr>
          <a:xfrm>
            <a:off x="4378325" y="4004945"/>
            <a:ext cx="3435350" cy="259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5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7685" y="4737735"/>
            <a:ext cx="294640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2150"/>
            <a:ext cx="9392920" cy="12147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0"/>
          <a:stretch>
            <a:fillRect/>
          </a:stretch>
        </p:blipFill>
        <p:spPr>
          <a:xfrm>
            <a:off x="360045" y="1772285"/>
            <a:ext cx="11024870" cy="5039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5372735"/>
            <a:ext cx="58039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37743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509135"/>
            <a:ext cx="3317875" cy="22885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462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18135" y="1916430"/>
            <a:ext cx="6005830" cy="229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385945"/>
            <a:ext cx="392811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4368165" y="4385945"/>
            <a:ext cx="392811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440055" y="5200015"/>
            <a:ext cx="256730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3072130" y="5200015"/>
            <a:ext cx="335089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6487795" y="5229225"/>
            <a:ext cx="328612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191770" y="6092825"/>
            <a:ext cx="589407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6168390" y="6014085"/>
            <a:ext cx="468630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507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280" y="1844675"/>
            <a:ext cx="9175115" cy="252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4714875"/>
            <a:ext cx="568642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1515" y="1988820"/>
            <a:ext cx="2389505" cy="176974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6096000" y="4603115"/>
            <a:ext cx="389128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670" y="5554980"/>
            <a:ext cx="471995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7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95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4436745"/>
            <a:ext cx="2520950" cy="2351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668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2636520"/>
            <a:ext cx="2657475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28040"/>
            <a:ext cx="8945880" cy="11791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9025"/>
            <a:ext cx="11340000" cy="48237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4229295"/>
            <a:ext cx="371335" cy="40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0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557020"/>
            <a:ext cx="533971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 b="831"/>
          <a:stretch>
            <a:fillRect/>
          </a:stretch>
        </p:blipFill>
        <p:spPr>
          <a:xfrm>
            <a:off x="9192260" y="1412240"/>
            <a:ext cx="2703195" cy="2610485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5664200" y="1485265"/>
            <a:ext cx="357759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35280" y="2216150"/>
            <a:ext cx="267081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072130" y="2277110"/>
            <a:ext cx="518985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407670" y="2926715"/>
            <a:ext cx="518985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60045" y="3573145"/>
            <a:ext cx="258000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2940050" y="3573145"/>
            <a:ext cx="353187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263525" y="4333240"/>
            <a:ext cx="343916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792220" y="4296410"/>
            <a:ext cx="586359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1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628775"/>
            <a:ext cx="331724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 b="831"/>
          <a:stretch>
            <a:fillRect/>
          </a:stretch>
        </p:blipFill>
        <p:spPr>
          <a:xfrm>
            <a:off x="4744085" y="3860800"/>
            <a:ext cx="2703195" cy="261048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648075" y="1628775"/>
            <a:ext cx="414083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824470" y="1556385"/>
            <a:ext cx="240347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2276475"/>
            <a:ext cx="271589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855595" y="2348865"/>
            <a:ext cx="487045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77495" y="2935605"/>
            <a:ext cx="487045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68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1556385"/>
            <a:ext cx="275272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22" r="37770" b="17522"/>
          <a:stretch>
            <a:fillRect/>
          </a:stretch>
        </p:blipFill>
        <p:spPr>
          <a:xfrm>
            <a:off x="4439920" y="4220845"/>
            <a:ext cx="3312160" cy="258254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335280" y="2204720"/>
            <a:ext cx="1058227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2996565"/>
            <a:ext cx="289306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88030" y="2924810"/>
            <a:ext cx="430022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3670935"/>
            <a:ext cx="785241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4029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525" y="2132330"/>
            <a:ext cx="415544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22" r="37770" b="17522"/>
          <a:stretch>
            <a:fillRect/>
          </a:stretch>
        </p:blipFill>
        <p:spPr>
          <a:xfrm>
            <a:off x="8040370" y="1268730"/>
            <a:ext cx="3312160" cy="258254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4439920" y="2132330"/>
            <a:ext cx="280289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2780665"/>
            <a:ext cx="396875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0045" y="3500755"/>
            <a:ext cx="573532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8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175899"/>
            <a:ext cx="371335" cy="40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9" b="1619"/>
          <a:stretch>
            <a:fillRect/>
          </a:stretch>
        </p:blipFill>
        <p:spPr>
          <a:xfrm>
            <a:off x="360045" y="764540"/>
            <a:ext cx="10910206" cy="60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2557780"/>
            <a:ext cx="65087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9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312663"/>
            <a:ext cx="437984" cy="39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04"/>
          <a:stretch>
            <a:fillRect/>
          </a:stretch>
        </p:blipFill>
        <p:spPr>
          <a:xfrm>
            <a:off x="360045" y="899795"/>
            <a:ext cx="11339830" cy="3969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986769"/>
            <a:ext cx="437984" cy="40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40" r="64654" b="25006"/>
          <a:stretch>
            <a:fillRect/>
          </a:stretch>
        </p:blipFill>
        <p:spPr>
          <a:xfrm>
            <a:off x="4584065" y="3528695"/>
            <a:ext cx="3147060" cy="24879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30"/>
          <a:stretch>
            <a:fillRect/>
          </a:stretch>
        </p:blipFill>
        <p:spPr>
          <a:xfrm>
            <a:off x="360045" y="6016420"/>
            <a:ext cx="11339830" cy="724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545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6" t="4580" r="16396" b="25006"/>
          <a:stretch>
            <a:fillRect/>
          </a:stretch>
        </p:blipFill>
        <p:spPr>
          <a:xfrm>
            <a:off x="4368165" y="3645535"/>
            <a:ext cx="3422015" cy="29337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9"/>
          <a:stretch>
            <a:fillRect/>
          </a:stretch>
        </p:blipFill>
        <p:spPr>
          <a:xfrm>
            <a:off x="911860" y="2853055"/>
            <a:ext cx="11160805" cy="908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71663" y="3063609"/>
            <a:ext cx="1332997" cy="43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22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3445" y="3794125"/>
            <a:ext cx="685736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725035"/>
            <a:ext cx="88455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52270" y="4652645"/>
            <a:ext cx="504698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5589270"/>
            <a:ext cx="504698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64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3829050"/>
            <a:ext cx="549402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1412875"/>
            <a:ext cx="3228975" cy="173355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525" y="4653280"/>
            <a:ext cx="549402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2024-11-04T08:13:09Z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