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6" r:id="rId23"/>
    <p:sldId id="335" r:id="rId24"/>
    <p:sldId id="334" r:id="rId25"/>
    <p:sldId id="332" r:id="rId26"/>
    <p:sldId id="331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3124200"/>
            <a:ext cx="762952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62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80100" y="1052195"/>
            <a:ext cx="25914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860800"/>
            <a:ext cx="3086100" cy="21621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1916430"/>
            <a:ext cx="25914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840990"/>
            <a:ext cx="72358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1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4652645"/>
            <a:ext cx="6277610" cy="157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4364990"/>
            <a:ext cx="379095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8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852420"/>
            <a:ext cx="455930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455" y="836295"/>
            <a:ext cx="3790950" cy="22098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35280" y="3716655"/>
            <a:ext cx="71304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36180" y="3789045"/>
            <a:ext cx="265620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4652645"/>
            <a:ext cx="713676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8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862226"/>
            <a:ext cx="371335" cy="4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28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"/>
          <a:stretch>
            <a:fillRect/>
          </a:stretch>
        </p:blipFill>
        <p:spPr>
          <a:xfrm>
            <a:off x="360045" y="980010"/>
            <a:ext cx="11339830" cy="4056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1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4231" y="1977825"/>
            <a:ext cx="371334" cy="4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1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899902"/>
            <a:ext cx="2742166" cy="51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6870" y="2776220"/>
            <a:ext cx="367347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362" y="3766526"/>
            <a:ext cx="6722115" cy="5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7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105" y="4505325"/>
            <a:ext cx="10013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3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293235"/>
            <a:ext cx="3006090" cy="24491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57"/>
          <a:stretch>
            <a:fillRect/>
          </a:stretch>
        </p:blipFill>
        <p:spPr>
          <a:xfrm>
            <a:off x="360045" y="1989250"/>
            <a:ext cx="11340000" cy="462074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22"/>
          <a:stretch>
            <a:fillRect/>
          </a:stretch>
        </p:blipFill>
        <p:spPr>
          <a:xfrm>
            <a:off x="360045" y="828040"/>
            <a:ext cx="9900000" cy="10423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58130" y="5048885"/>
            <a:ext cx="70485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2877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24" b="2935"/>
          <a:stretch>
            <a:fillRect/>
          </a:stretch>
        </p:blipFill>
        <p:spPr>
          <a:xfrm>
            <a:off x="3725545" y="4869180"/>
            <a:ext cx="4741545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91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845310"/>
            <a:ext cx="472884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1700530"/>
            <a:ext cx="2528570" cy="206057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2781300"/>
            <a:ext cx="472884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2735" y="3429000"/>
            <a:ext cx="8973820" cy="248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95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772285"/>
            <a:ext cx="587184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1099185"/>
            <a:ext cx="2418080" cy="197040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2492375"/>
            <a:ext cx="683196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3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564765"/>
            <a:ext cx="69240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911860" y="5723890"/>
            <a:ext cx="10800760" cy="817880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7" r="23224" b="2935"/>
          <a:stretch>
            <a:fillRect/>
          </a:stretch>
        </p:blipFill>
        <p:spPr>
          <a:xfrm>
            <a:off x="8904605" y="2564765"/>
            <a:ext cx="2665095" cy="223583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770" y="3429000"/>
            <a:ext cx="69240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4170045"/>
            <a:ext cx="69240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5013325"/>
            <a:ext cx="1075690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77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772285"/>
            <a:ext cx="9520555" cy="203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7" r="23224" b="2935"/>
          <a:stretch>
            <a:fillRect/>
          </a:stretch>
        </p:blipFill>
        <p:spPr>
          <a:xfrm>
            <a:off x="9264650" y="1124585"/>
            <a:ext cx="2527300" cy="212026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07670" y="3933190"/>
            <a:ext cx="10988040" cy="203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 b="71826"/>
          <a:stretch>
            <a:fillRect/>
          </a:stretch>
        </p:blipFill>
        <p:spPr>
          <a:xfrm>
            <a:off x="360045" y="684530"/>
            <a:ext cx="7740000" cy="1082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24"/>
          <a:stretch>
            <a:fillRect/>
          </a:stretch>
        </p:blipFill>
        <p:spPr>
          <a:xfrm>
            <a:off x="360045" y="1774620"/>
            <a:ext cx="11339830" cy="3365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4786" t="5668" r="4748" b="3214"/>
          <a:stretch>
            <a:fillRect/>
          </a:stretch>
        </p:blipFill>
        <p:spPr>
          <a:xfrm>
            <a:off x="5088255" y="5012690"/>
            <a:ext cx="2051050" cy="180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3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4786" t="5668" r="4748" b="3214"/>
          <a:stretch>
            <a:fillRect/>
          </a:stretch>
        </p:blipFill>
        <p:spPr>
          <a:xfrm>
            <a:off x="4799965" y="2924810"/>
            <a:ext cx="2660015" cy="23437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91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2421255"/>
            <a:ext cx="6410960" cy="331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786" t="5668" r="4748" b="3214"/>
          <a:stretch>
            <a:fillRect/>
          </a:stretch>
        </p:blipFill>
        <p:spPr>
          <a:xfrm>
            <a:off x="6888480" y="980440"/>
            <a:ext cx="3816000" cy="3362508"/>
          </a:xfrm>
          <a:prstGeom prst="rect">
            <a:avLst/>
          </a:prstGeom>
        </p:spPr>
      </p:pic>
      <p:pic>
        <p:nvPicPr>
          <p:cNvPr id="4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 b="86232"/>
          <a:stretch>
            <a:fillRect/>
          </a:stretch>
        </p:blipFill>
        <p:spPr>
          <a:xfrm>
            <a:off x="407670" y="5733415"/>
            <a:ext cx="7896270" cy="656385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191770" y="5876925"/>
            <a:ext cx="821690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15"/>
          <a:stretch>
            <a:fillRect/>
          </a:stretch>
        </p:blipFill>
        <p:spPr>
          <a:xfrm>
            <a:off x="335280" y="836090"/>
            <a:ext cx="11339830" cy="38229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3141345"/>
            <a:ext cx="591883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5"/>
          <a:stretch>
            <a:fillRect/>
          </a:stretch>
        </p:blipFill>
        <p:spPr>
          <a:xfrm>
            <a:off x="426085" y="4509135"/>
            <a:ext cx="11339830" cy="23048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4786" t="5668" r="4748" b="3214"/>
          <a:stretch>
            <a:fillRect/>
          </a:stretch>
        </p:blipFill>
        <p:spPr>
          <a:xfrm>
            <a:off x="8616315" y="2637155"/>
            <a:ext cx="2680970" cy="236283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35280" y="3861435"/>
            <a:ext cx="25425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27985" y="3861435"/>
            <a:ext cx="25425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4581525"/>
            <a:ext cx="603313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5445" y="5373370"/>
            <a:ext cx="25425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27985" y="5354320"/>
            <a:ext cx="25425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6165850"/>
            <a:ext cx="715835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5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00530"/>
            <a:ext cx="426275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786" t="5668" r="4748" b="3214"/>
          <a:stretch>
            <a:fillRect/>
          </a:stretch>
        </p:blipFill>
        <p:spPr>
          <a:xfrm>
            <a:off x="9018905" y="2492375"/>
            <a:ext cx="2680970" cy="2362835"/>
          </a:xfrm>
          <a:prstGeom prst="rect">
            <a:avLst/>
          </a:prstGeom>
        </p:spPr>
      </p:pic>
      <p:sp useBgFill="1">
        <p:nvSpPr>
          <p:cNvPr id="47" name="矩形 46"/>
          <p:cNvSpPr/>
          <p:nvPr/>
        </p:nvSpPr>
        <p:spPr bwMode="white">
          <a:xfrm>
            <a:off x="4584065" y="1753235"/>
            <a:ext cx="532765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5280" y="2564765"/>
            <a:ext cx="532765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3525" y="3328670"/>
            <a:ext cx="779526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9380" y="4149090"/>
            <a:ext cx="779526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91770" y="4969510"/>
            <a:ext cx="10831195" cy="143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70890"/>
            <a:ext cx="10713720" cy="5996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840" y="5226685"/>
            <a:ext cx="512572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510" y="5991225"/>
            <a:ext cx="505269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447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1845310"/>
            <a:ext cx="70726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r="4329" b="25365"/>
          <a:stretch>
            <a:fillRect/>
          </a:stretch>
        </p:blipFill>
        <p:spPr>
          <a:xfrm>
            <a:off x="8544560" y="981075"/>
            <a:ext cx="3332480" cy="268351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214630" y="2691130"/>
            <a:ext cx="268160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927985" y="2709545"/>
            <a:ext cx="550989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2580" y="3717290"/>
            <a:ext cx="341884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792220" y="3573780"/>
            <a:ext cx="5760720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2580" y="4797425"/>
            <a:ext cx="986155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/>
          <a:stretch>
            <a:fillRect/>
          </a:stretch>
        </p:blipFill>
        <p:spPr>
          <a:xfrm>
            <a:off x="360045" y="836090"/>
            <a:ext cx="11268000" cy="5930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500755"/>
            <a:ext cx="583946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364990"/>
            <a:ext cx="583946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70" y="5156835"/>
            <a:ext cx="6718300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050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375910" y="1196340"/>
            <a:ext cx="269303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5655" y="3212465"/>
            <a:ext cx="2981325" cy="22479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2060575"/>
            <a:ext cx="713549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8984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0715" y="4725035"/>
            <a:ext cx="3290570" cy="18484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6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1175" y="1057910"/>
            <a:ext cx="675322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092658"/>
            <a:ext cx="1380604" cy="53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895" y="3284855"/>
            <a:ext cx="41719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63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t="24097" r="7504" b="7951"/>
          <a:stretch>
            <a:fillRect/>
          </a:stretch>
        </p:blipFill>
        <p:spPr>
          <a:xfrm>
            <a:off x="7176135" y="4076700"/>
            <a:ext cx="3888740" cy="26644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3615" y="2781300"/>
            <a:ext cx="10801395" cy="2002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29665" y="2972251"/>
            <a:ext cx="4579798" cy="5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515" y="3792855"/>
            <a:ext cx="522668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17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3572510"/>
            <a:ext cx="6325235" cy="319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2024-11-04T06:56:31Z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