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3"/>
    <p:sldId id="324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1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59480" y="1708785"/>
            <a:ext cx="5273040" cy="12877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3770" y="3645535"/>
            <a:ext cx="5204460" cy="8077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2907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735955" y="981075"/>
            <a:ext cx="2346960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1917065"/>
            <a:ext cx="10355580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63525" y="2781300"/>
            <a:ext cx="6941185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91135" y="3645535"/>
            <a:ext cx="6941185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0460" y="2708910"/>
            <a:ext cx="2339340" cy="377952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0460" y="2744470"/>
            <a:ext cx="2245219" cy="36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21" grpId="0" bldLvl="0" animBg="1"/>
      <p:bldP spid="2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340000" cy="285755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54500" y="3573145"/>
            <a:ext cx="3682365" cy="299974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84735"/>
            <a:ext cx="11340000" cy="445177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7270" y="4149090"/>
            <a:ext cx="3259455" cy="265557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58775"/>
            <a:ext cx="11340000" cy="430137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18770" y="3068955"/>
            <a:ext cx="5403850" cy="1451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1855" y="1125220"/>
            <a:ext cx="5052695" cy="4116070"/>
          </a:xfrm>
          <a:prstGeom prst="rect">
            <a:avLst/>
          </a:prstGeom>
        </p:spPr>
      </p:pic>
      <p:sp useBgFill="1">
        <p:nvSpPr>
          <p:cNvPr id="27" name="矩形 26"/>
          <p:cNvSpPr/>
          <p:nvPr/>
        </p:nvSpPr>
        <p:spPr bwMode="white">
          <a:xfrm>
            <a:off x="191135" y="4725670"/>
            <a:ext cx="5764530" cy="835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5098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08610" y="3429000"/>
            <a:ext cx="6042660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4293235"/>
            <a:ext cx="6042660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47180" y="981075"/>
            <a:ext cx="5052695" cy="4116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474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1701165"/>
            <a:ext cx="7036435" cy="7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263525" y="2637155"/>
            <a:ext cx="2829560" cy="7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3143885" y="2637155"/>
            <a:ext cx="4398645" cy="7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263525" y="3361055"/>
            <a:ext cx="4589145" cy="7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4852670" y="3429000"/>
            <a:ext cx="4589145" cy="7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263525" y="4293235"/>
            <a:ext cx="4589145" cy="7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360045" y="5020945"/>
            <a:ext cx="4589145" cy="7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335280" y="6021705"/>
            <a:ext cx="4589145" cy="7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40370" y="836930"/>
            <a:ext cx="3878580" cy="3159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5" grpId="0" bldLvl="0" animBg="1"/>
      <p:bldP spid="36" grpId="0" bldLvl="0" animBg="1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7527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35280" y="1845310"/>
            <a:ext cx="5391785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263525" y="2626995"/>
            <a:ext cx="2950210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3215640" y="2637155"/>
            <a:ext cx="7399020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48115" y="692785"/>
            <a:ext cx="2870835" cy="2339340"/>
          </a:xfrm>
          <a:prstGeom prst="rect">
            <a:avLst/>
          </a:prstGeom>
        </p:spPr>
      </p:pic>
      <p:sp useBgFill="1">
        <p:nvSpPr>
          <p:cNvPr id="45" name="矩形 44"/>
          <p:cNvSpPr/>
          <p:nvPr/>
        </p:nvSpPr>
        <p:spPr bwMode="white">
          <a:xfrm>
            <a:off x="265430" y="3501390"/>
            <a:ext cx="10095230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191135" y="4375785"/>
            <a:ext cx="10095230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119380" y="5178425"/>
            <a:ext cx="10095230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119380" y="6073775"/>
            <a:ext cx="10095230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3" grpId="0" bldLvl="0" animBg="1"/>
      <p:bldP spid="44" grpId="0" bldLvl="0" animBg="1"/>
      <p:bldP spid="45" grpId="0" bldLvl="0" animBg="1"/>
      <p:bldP spid="46" grpId="0" bldLvl="0" animBg="1"/>
      <p:bldP spid="47" grpId="0" bldLvl="0" animBg="1"/>
      <p:bldP spid="4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0376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356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92935" y="2105025"/>
            <a:ext cx="5248910" cy="7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127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3917950"/>
            <a:ext cx="7232650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4728845"/>
            <a:ext cx="5126990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86843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63525" y="2708910"/>
            <a:ext cx="5126990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12980"/>
            <a:ext cx="11340000" cy="371181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1775" y="4221480"/>
            <a:ext cx="1569085" cy="256603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9002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115" y="3645535"/>
            <a:ext cx="1912620" cy="312801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340000" cy="288763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0010" y="3573780"/>
            <a:ext cx="1912620" cy="312801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13"/>
          <a:stretch>
            <a:fillRect/>
          </a:stretch>
        </p:blipFill>
        <p:spPr>
          <a:xfrm>
            <a:off x="360045" y="665480"/>
            <a:ext cx="10239915" cy="612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8760" y="2248535"/>
            <a:ext cx="6499225" cy="1455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6090" y="616585"/>
            <a:ext cx="3204000" cy="5240220"/>
          </a:xfrm>
          <a:prstGeom prst="rect">
            <a:avLst/>
          </a:prstGeom>
        </p:spPr>
      </p:pic>
      <p:sp useBgFill="1">
        <p:nvSpPr>
          <p:cNvPr id="48" name="矩形 47"/>
          <p:cNvSpPr/>
          <p:nvPr/>
        </p:nvSpPr>
        <p:spPr bwMode="white">
          <a:xfrm>
            <a:off x="360045" y="3933190"/>
            <a:ext cx="4977765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191135" y="4662805"/>
            <a:ext cx="6474460" cy="1322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119380" y="6285230"/>
            <a:ext cx="7246620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8" grpId="0" bldLvl="0" animBg="1"/>
      <p:bldP spid="49" grpId="0" bldLvl="0" animBg="1"/>
      <p:bldP spid="5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jk5ODM0YmMxOWJiYWQyNDU4MGIzYWRmYTA0ZmI5ND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63</cp:revision>
  <dcterms:created xsi:type="dcterms:W3CDTF">2015-09-16T06:44:00Z</dcterms:created>
  <dcterms:modified xsi:type="dcterms:W3CDTF">2024-11-04T13:00:17Z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