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24" r:id="rId3"/>
    <p:sldId id="364" r:id="rId4"/>
    <p:sldId id="362" r:id="rId5"/>
    <p:sldId id="361" r:id="rId6"/>
    <p:sldId id="360" r:id="rId7"/>
    <p:sldId id="359" r:id="rId8"/>
    <p:sldId id="357" r:id="rId9"/>
    <p:sldId id="356" r:id="rId10"/>
    <p:sldId id="354" r:id="rId11"/>
    <p:sldId id="353" r:id="rId12"/>
    <p:sldId id="352" r:id="rId13"/>
    <p:sldId id="351" r:id="rId14"/>
    <p:sldId id="350" r:id="rId15"/>
    <p:sldId id="349" r:id="rId16"/>
    <p:sldId id="348" r:id="rId17"/>
    <p:sldId id="347" r:id="rId18"/>
    <p:sldId id="346" r:id="rId19"/>
    <p:sldId id="345" r:id="rId20"/>
    <p:sldId id="344" r:id="rId21"/>
    <p:sldId id="343" r:id="rId22"/>
    <p:sldId id="342" r:id="rId23"/>
    <p:sldId id="341" r:id="rId24"/>
    <p:sldId id="340" r:id="rId25"/>
    <p:sldId id="337" r:id="rId26"/>
    <p:sldId id="335" r:id="rId27"/>
    <p:sldId id="334" r:id="rId28"/>
    <p:sldId id="333" r:id="rId29"/>
    <p:sldId id="332" r:id="rId30"/>
    <p:sldId id="331" r:id="rId31"/>
    <p:sldId id="330" r:id="rId32"/>
    <p:sldId id="404" r:id="rId33"/>
    <p:sldId id="329" r:id="rId34"/>
    <p:sldId id="328" r:id="rId35"/>
    <p:sldId id="327" r:id="rId36"/>
    <p:sldId id="326" r:id="rId37"/>
    <p:sldId id="325" r:id="rId38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/>
          <a:stretch>
            <a:fillRect/>
          </a:stretch>
        </p:blipFill>
        <p:spPr>
          <a:xfrm>
            <a:off x="2711450" y="2997200"/>
            <a:ext cx="6816135" cy="7829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28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1309615"/>
            <a:ext cx="504635" cy="304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96423" y="3824461"/>
            <a:ext cx="609370" cy="304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86801" y="4653217"/>
            <a:ext cx="257078" cy="304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40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413" y="2929403"/>
            <a:ext cx="3065894" cy="781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49521" y="3139013"/>
            <a:ext cx="1542468" cy="381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062" y="3986980"/>
            <a:ext cx="3180151" cy="381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5062" y="4615810"/>
            <a:ext cx="1133047" cy="381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927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413" y="1624330"/>
            <a:ext cx="3208715" cy="352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2196170"/>
            <a:ext cx="3218236" cy="29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2720357"/>
            <a:ext cx="3637178" cy="324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7745" y="3187700"/>
            <a:ext cx="4416425" cy="90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52806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4593358"/>
            <a:ext cx="5855667" cy="314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5845" y="5019040"/>
            <a:ext cx="9212580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5541" y="5699062"/>
            <a:ext cx="3884735" cy="343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55288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579245"/>
            <a:ext cx="3963035" cy="85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284980" y="1485265"/>
            <a:ext cx="3963035" cy="85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39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695" y="4022090"/>
            <a:ext cx="582358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5541" y="4794339"/>
            <a:ext cx="6046095" cy="380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9170" y="5419090"/>
            <a:ext cx="6667500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5845" y="6035040"/>
            <a:ext cx="867473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900000"/>
            <a:ext cx="11340000" cy="498925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84835" y="1689735"/>
            <a:ext cx="359918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84804" y="2385349"/>
            <a:ext cx="2999244" cy="371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08635" y="2966085"/>
            <a:ext cx="367538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84804" y="3566012"/>
            <a:ext cx="1371083" cy="285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84835" y="4018280"/>
            <a:ext cx="364109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84804" y="4813325"/>
            <a:ext cx="3322972" cy="380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40690" y="5413375"/>
            <a:ext cx="365760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223385" y="1628775"/>
            <a:ext cx="359918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15" grpId="0" bldLvl="0" animBg="1"/>
      <p:bldP spid="16" grpId="0" bldLvl="0" animBg="1"/>
      <p:bldP spid="17" grpId="0" bldLvl="0" animBg="1"/>
      <p:bldP spid="19" grpId="0" bldLvl="0" animBg="1"/>
      <p:bldP spid="21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3997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570990"/>
            <a:ext cx="9801860" cy="1256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97560"/>
            <a:ext cx="11335385" cy="597027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41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4973320"/>
            <a:ext cx="6687185" cy="1031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764"/>
          <a:stretch>
            <a:fillRect/>
          </a:stretch>
        </p:blipFill>
        <p:spPr>
          <a:xfrm>
            <a:off x="360045" y="899795"/>
            <a:ext cx="11339830" cy="5852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45795"/>
            <a:ext cx="11340000" cy="3827848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0790555" y="2162175"/>
            <a:ext cx="447675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790555" y="3342640"/>
            <a:ext cx="447675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06120"/>
            <a:ext cx="10944000" cy="6070038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4485" y="1736725"/>
            <a:ext cx="4674870" cy="907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66090" y="2708910"/>
            <a:ext cx="5829300" cy="907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466090" y="3861435"/>
            <a:ext cx="5829300" cy="907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407035" y="4797425"/>
            <a:ext cx="5829300" cy="907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466090" y="5944870"/>
            <a:ext cx="5829300" cy="83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3182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150" y="3933190"/>
            <a:ext cx="5473700" cy="267081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573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25110" y="1671320"/>
            <a:ext cx="1056005" cy="1003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11738" y="1985850"/>
            <a:ext cx="266599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853260"/>
            <a:ext cx="11340000" cy="189652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815906" y="4168437"/>
            <a:ext cx="828362" cy="428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0055" y="4005580"/>
            <a:ext cx="5473700" cy="2670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" r="42849"/>
          <a:stretch>
            <a:fillRect/>
          </a:stretch>
        </p:blipFill>
        <p:spPr>
          <a:xfrm>
            <a:off x="2927350" y="3068955"/>
            <a:ext cx="6271260" cy="336740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053035"/>
            <a:ext cx="11340000" cy="16355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l="54793" b="14671"/>
          <a:stretch>
            <a:fillRect/>
          </a:stretch>
        </p:blipFill>
        <p:spPr>
          <a:xfrm>
            <a:off x="6383655" y="3068955"/>
            <a:ext cx="2814955" cy="259270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8112125" y="981075"/>
            <a:ext cx="293941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7035" y="1557020"/>
            <a:ext cx="1081214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7035" y="2132965"/>
            <a:ext cx="592201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83655" y="2160270"/>
            <a:ext cx="331216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43700" y="5517515"/>
            <a:ext cx="2939415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7" grpId="0" bldLvl="0" animBg="1"/>
      <p:bldP spid="8" grpId="0" bldLvl="0" animBg="1"/>
      <p:bldP spid="11" grpId="0" bldLvl="0" animBg="1"/>
      <p:bldP spid="1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18356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4"/>
          <a:stretch>
            <a:fillRect/>
          </a:stretch>
        </p:blipFill>
        <p:spPr>
          <a:xfrm>
            <a:off x="1055370" y="2610485"/>
            <a:ext cx="11017295" cy="417576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8161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475105"/>
            <a:ext cx="776732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1932940"/>
            <a:ext cx="3693160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541905"/>
            <a:ext cx="856297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071495"/>
            <a:ext cx="600519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625850"/>
            <a:ext cx="7578090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153535"/>
            <a:ext cx="894207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704715"/>
            <a:ext cx="5815965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5233670"/>
            <a:ext cx="894143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5774690"/>
            <a:ext cx="6109335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6325870"/>
            <a:ext cx="3912235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3185795"/>
            <a:ext cx="4246245" cy="524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11" grpId="0" bldLvl="0" animBg="1"/>
      <p:bldP spid="12" grpId="0" bldLvl="0" animBg="1"/>
      <p:bldP spid="13" grpId="0" bldLvl="0" animBg="1"/>
      <p:bldP spid="15" grpId="0" bldLvl="0" animBg="1"/>
      <p:bldP spid="17" grpId="0" bldLvl="0" animBg="1"/>
      <p:bldP spid="19" grpId="0" bldLvl="0" animBg="1"/>
      <p:bldP spid="2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5380"/>
            <a:ext cx="11340000" cy="36451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485" y="3789045"/>
            <a:ext cx="4192905" cy="296164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298398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485" y="3789045"/>
            <a:ext cx="4192905" cy="296164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23680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2305" y="3126443"/>
            <a:ext cx="4843804" cy="34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2305" y="3692488"/>
            <a:ext cx="2874242" cy="943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2305" y="4767974"/>
            <a:ext cx="2487868" cy="952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2580" y="5805805"/>
            <a:ext cx="10743565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2305" y="6371768"/>
            <a:ext cx="914103" cy="283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bldLvl="0" animBg="1"/>
      <p:bldP spid="1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186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566581"/>
            <a:ext cx="3123022" cy="33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080801"/>
            <a:ext cx="8274105" cy="371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623820"/>
            <a:ext cx="529145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128645"/>
            <a:ext cx="764603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485" y="3789045"/>
            <a:ext cx="4192905" cy="296164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5663565" y="2637155"/>
            <a:ext cx="451167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23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1280860"/>
            <a:ext cx="304686" cy="314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62115" y="4023055"/>
            <a:ext cx="304686" cy="314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805"/>
          <a:stretch>
            <a:fillRect/>
          </a:stretch>
        </p:blipFill>
        <p:spPr>
          <a:xfrm>
            <a:off x="335280" y="765175"/>
            <a:ext cx="11340000" cy="386533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5546" t="5006" b="27537"/>
          <a:stretch>
            <a:fillRect/>
          </a:stretch>
        </p:blipFill>
        <p:spPr>
          <a:xfrm>
            <a:off x="4583430" y="4725670"/>
            <a:ext cx="2966720" cy="201549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418"/>
          <a:stretch>
            <a:fillRect/>
          </a:stretch>
        </p:blipFill>
        <p:spPr>
          <a:xfrm>
            <a:off x="119380" y="980870"/>
            <a:ext cx="11340000" cy="199104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9690" y="2493010"/>
            <a:ext cx="3405505" cy="293624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15265"/>
            <a:ext cx="11340000" cy="49718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886759"/>
            <a:ext cx="4665491" cy="342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496335"/>
            <a:ext cx="4779748" cy="36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124835"/>
            <a:ext cx="3912235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682365"/>
            <a:ext cx="812419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327525"/>
            <a:ext cx="2421890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933950"/>
            <a:ext cx="9400540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5588635"/>
            <a:ext cx="3782695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9735" y="621030"/>
            <a:ext cx="3021639" cy="288000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2783205" y="4325620"/>
            <a:ext cx="4375150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10" grpId="0" bldLvl="0" animBg="1"/>
      <p:bldP spid="12" grpId="0" bldLvl="0" animBg="1"/>
      <p:bldP spid="14" grpId="0" bldLvl="0" animBg="1"/>
      <p:bldP spid="20" grpId="0" bldLvl="0" animBg="1"/>
      <p:bldP spid="22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71755"/>
            <a:ext cx="11340000" cy="379739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862580"/>
            <a:ext cx="432435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531870"/>
            <a:ext cx="3781425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139565"/>
            <a:ext cx="1086104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9735" y="692785"/>
            <a:ext cx="3021639" cy="28800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4727575" y="2865120"/>
            <a:ext cx="2809875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151630" y="3502660"/>
            <a:ext cx="3564255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764145" y="3531870"/>
            <a:ext cx="2809875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7963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534160"/>
            <a:ext cx="5510530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256114"/>
            <a:ext cx="5655717" cy="334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867025"/>
            <a:ext cx="8290560" cy="3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469005"/>
            <a:ext cx="3386455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823835" y="1557020"/>
            <a:ext cx="201803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l="5546" t="5006" b="5816"/>
          <a:stretch>
            <a:fillRect/>
          </a:stretch>
        </p:blipFill>
        <p:spPr>
          <a:xfrm>
            <a:off x="4583430" y="3645535"/>
            <a:ext cx="2966720" cy="266446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5880100" y="1628775"/>
            <a:ext cx="189230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9" grpId="0" bldLvl="0" animBg="1"/>
      <p:bldP spid="13" grpId="0" bldLvl="0" animBg="1"/>
      <p:bldP spid="2" grpId="0" bldLvl="0" animBg="1"/>
      <p:bldP spid="17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952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718945"/>
            <a:ext cx="713613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375940"/>
            <a:ext cx="1571032" cy="28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966085"/>
            <a:ext cx="329184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541395"/>
            <a:ext cx="554736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4213723"/>
            <a:ext cx="4446498" cy="30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811395"/>
            <a:ext cx="450000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5380355"/>
            <a:ext cx="427101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6032500"/>
            <a:ext cx="472948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5598"/>
          <a:stretch>
            <a:fillRect/>
          </a:stretch>
        </p:blipFill>
        <p:spPr>
          <a:xfrm>
            <a:off x="7536180" y="1485265"/>
            <a:ext cx="3651250" cy="241173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8399780" y="3789045"/>
            <a:ext cx="62992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943475" y="4787265"/>
            <a:ext cx="288798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570095" y="5379720"/>
            <a:ext cx="4459605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087620" y="6032500"/>
            <a:ext cx="472948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647440" y="2954020"/>
            <a:ext cx="2513965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9" grpId="0" bldLvl="0" animBg="1"/>
      <p:bldP spid="10" grpId="0" bldLvl="0" animBg="1"/>
      <p:bldP spid="16" grpId="0" animBg="1"/>
      <p:bldP spid="17" grpId="0" bldLvl="0" animBg="1"/>
      <p:bldP spid="19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0490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91135" y="1485265"/>
            <a:ext cx="367284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2781300"/>
            <a:ext cx="3114675" cy="2846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01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2272059"/>
            <a:ext cx="304685" cy="314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24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4600263"/>
            <a:ext cx="314206" cy="314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228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81158" y="1663103"/>
            <a:ext cx="285643" cy="314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3357450"/>
            <a:ext cx="11340000" cy="17616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59730" y="3509811"/>
            <a:ext cx="285643" cy="304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53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2233846"/>
            <a:ext cx="314206" cy="314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24185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71637" y="2184740"/>
            <a:ext cx="285642" cy="304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13" b="3337"/>
          <a:stretch>
            <a:fillRect/>
          </a:stretch>
        </p:blipFill>
        <p:spPr>
          <a:xfrm>
            <a:off x="4872355" y="3357245"/>
            <a:ext cx="2447925" cy="338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884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87707" y="1768702"/>
            <a:ext cx="1304433" cy="353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06901" y="3563383"/>
            <a:ext cx="495113" cy="305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47" r="30782"/>
          <a:stretch>
            <a:fillRect/>
          </a:stretch>
        </p:blipFill>
        <p:spPr>
          <a:xfrm>
            <a:off x="5520055" y="3213100"/>
            <a:ext cx="3024460" cy="3501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63</cp:revision>
  <dcterms:created xsi:type="dcterms:W3CDTF">2015-09-16T06:44:00Z</dcterms:created>
  <dcterms:modified xsi:type="dcterms:W3CDTF">2024-11-03T10:35:18Z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