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31" r:id="rId3"/>
    <p:sldId id="330" r:id="rId4"/>
    <p:sldId id="329" r:id="rId5"/>
    <p:sldId id="328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9605" y="3108325"/>
            <a:ext cx="8358505" cy="641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6"/>
          <a:stretch>
            <a:fillRect/>
          </a:stretch>
        </p:blipFill>
        <p:spPr>
          <a:xfrm>
            <a:off x="551225" y="899795"/>
            <a:ext cx="11148650" cy="3610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3"/>
          <a:stretch>
            <a:fillRect/>
          </a:stretch>
        </p:blipFill>
        <p:spPr>
          <a:xfrm>
            <a:off x="479470" y="899795"/>
            <a:ext cx="11220405" cy="30181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4130" y="1252300"/>
            <a:ext cx="352291" cy="399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6"/>
          <a:stretch>
            <a:fillRect/>
          </a:stretch>
        </p:blipFill>
        <p:spPr>
          <a:xfrm>
            <a:off x="407080" y="890270"/>
            <a:ext cx="11196275" cy="16078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5"/>
          <a:stretch>
            <a:fillRect/>
          </a:stretch>
        </p:blipFill>
        <p:spPr>
          <a:xfrm>
            <a:off x="551180" y="2204720"/>
            <a:ext cx="10873150" cy="28771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91538" y="2471695"/>
            <a:ext cx="352292" cy="400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24"/>
          <a:stretch>
            <a:fillRect/>
          </a:stretch>
        </p:blipFill>
        <p:spPr>
          <a:xfrm>
            <a:off x="479425" y="899795"/>
            <a:ext cx="11064920" cy="33851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72175" y="2339848"/>
            <a:ext cx="437984" cy="400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2U2NTA1OTc3YjgzMjg2MzAxMDA1MjgzYTI1ZDEyOG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2024-11-04T01:20:25Z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