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071495"/>
            <a:ext cx="11340000" cy="686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15" y="2276475"/>
            <a:ext cx="77298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84855"/>
            <a:ext cx="899985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4220845"/>
            <a:ext cx="10838815" cy="230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0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35" y="3068320"/>
            <a:ext cx="517779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" y="3927475"/>
            <a:ext cx="690753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796790"/>
            <a:ext cx="690753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04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1988820"/>
            <a:ext cx="479488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40380"/>
            <a:ext cx="339852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20465" y="3040380"/>
            <a:ext cx="339852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937867"/>
            <a:ext cx="380856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063386"/>
            <a:ext cx="342770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285" y="3135630"/>
            <a:ext cx="102108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5073637"/>
            <a:ext cx="1180654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06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916430"/>
            <a:ext cx="78524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852420"/>
            <a:ext cx="78524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19455"/>
            <a:ext cx="11153775" cy="6048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1628775"/>
            <a:ext cx="72555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564765"/>
            <a:ext cx="725551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3644900"/>
            <a:ext cx="459740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015865" y="3456305"/>
            <a:ext cx="459740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60045" y="4940935"/>
            <a:ext cx="609219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6194425"/>
            <a:ext cx="459740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6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625263"/>
            <a:ext cx="437984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3"/>
          <a:stretch>
            <a:fillRect/>
          </a:stretch>
        </p:blipFill>
        <p:spPr>
          <a:xfrm>
            <a:off x="1199515" y="3716655"/>
            <a:ext cx="10500360" cy="8178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58340"/>
            <a:ext cx="493204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924810"/>
            <a:ext cx="647700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3716655"/>
            <a:ext cx="470154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160010" y="3716655"/>
            <a:ext cx="21863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4580890"/>
            <a:ext cx="71837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343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049780"/>
            <a:ext cx="49949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6565"/>
            <a:ext cx="49949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924810"/>
            <a:ext cx="105625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86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16430"/>
            <a:ext cx="75907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924810"/>
            <a:ext cx="364934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9875" y="2904490"/>
            <a:ext cx="5435600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4144645"/>
            <a:ext cx="840740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770" y="5375275"/>
            <a:ext cx="283019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072130" y="5375275"/>
            <a:ext cx="283019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69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3350130"/>
            <a:ext cx="342770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2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99733"/>
            <a:ext cx="380856" cy="39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00845" y="5859780"/>
            <a:ext cx="99695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3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186451"/>
            <a:ext cx="437984" cy="4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918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040" y="2909570"/>
            <a:ext cx="58864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198492"/>
            <a:ext cx="380856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015388"/>
            <a:ext cx="371335" cy="4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5921665"/>
            <a:ext cx="571284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40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