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24" r:id="rId3"/>
    <p:sldId id="362" r:id="rId4"/>
    <p:sldId id="360" r:id="rId5"/>
    <p:sldId id="359" r:id="rId6"/>
    <p:sldId id="358" r:id="rId7"/>
    <p:sldId id="357" r:id="rId8"/>
    <p:sldId id="355" r:id="rId9"/>
    <p:sldId id="354" r:id="rId10"/>
    <p:sldId id="353" r:id="rId11"/>
    <p:sldId id="352" r:id="rId12"/>
    <p:sldId id="350" r:id="rId13"/>
    <p:sldId id="349" r:id="rId14"/>
    <p:sldId id="348" r:id="rId15"/>
    <p:sldId id="346" r:id="rId16"/>
    <p:sldId id="345" r:id="rId17"/>
    <p:sldId id="344" r:id="rId18"/>
    <p:sldId id="343" r:id="rId19"/>
    <p:sldId id="342" r:id="rId20"/>
    <p:sldId id="341" r:id="rId21"/>
    <p:sldId id="340" r:id="rId22"/>
    <p:sldId id="339" r:id="rId23"/>
    <p:sldId id="338" r:id="rId24"/>
    <p:sldId id="337" r:id="rId25"/>
    <p:sldId id="335" r:id="rId26"/>
    <p:sldId id="334" r:id="rId27"/>
    <p:sldId id="333" r:id="rId28"/>
    <p:sldId id="332" r:id="rId29"/>
    <p:sldId id="331" r:id="rId30"/>
    <p:sldId id="330" r:id="rId31"/>
    <p:sldId id="329" r:id="rId32"/>
    <p:sldId id="328" r:id="rId33"/>
    <p:sldId id="400" r:id="rId34"/>
    <p:sldId id="326" r:id="rId35"/>
    <p:sldId id="325" r:id="rId36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6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2855595" y="2925445"/>
            <a:ext cx="6456090" cy="8267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4067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3018310"/>
            <a:ext cx="314206" cy="314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24" b="18407"/>
          <a:stretch>
            <a:fillRect/>
          </a:stretch>
        </p:blipFill>
        <p:spPr>
          <a:xfrm>
            <a:off x="4511675" y="4149090"/>
            <a:ext cx="2830195" cy="2578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0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5340" y="2605226"/>
            <a:ext cx="485591" cy="304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7135" y="4030980"/>
            <a:ext cx="1330960" cy="1012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008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9760" y="1740535"/>
            <a:ext cx="673100" cy="893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55" t="25443" r="47928"/>
          <a:stretch>
            <a:fillRect/>
          </a:stretch>
        </p:blipFill>
        <p:spPr>
          <a:xfrm>
            <a:off x="5087620" y="2853055"/>
            <a:ext cx="2088515" cy="2698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422"/>
          <a:stretch>
            <a:fillRect/>
          </a:stretch>
        </p:blipFill>
        <p:spPr>
          <a:xfrm>
            <a:off x="360045" y="3929810"/>
            <a:ext cx="11339830" cy="137371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731"/>
          <a:stretch>
            <a:fillRect/>
          </a:stretch>
        </p:blipFill>
        <p:spPr>
          <a:xfrm>
            <a:off x="360045" y="899795"/>
            <a:ext cx="11339830" cy="1953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96876" y="4083348"/>
            <a:ext cx="485591" cy="305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22" r="6653" b="18424"/>
          <a:stretch>
            <a:fillRect/>
          </a:stretch>
        </p:blipFill>
        <p:spPr>
          <a:xfrm>
            <a:off x="7103745" y="2132965"/>
            <a:ext cx="3307080" cy="246507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60"/>
          <a:stretch>
            <a:fillRect/>
          </a:stretch>
        </p:blipFill>
        <p:spPr>
          <a:xfrm>
            <a:off x="1703070" y="5304155"/>
            <a:ext cx="10153695" cy="14357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454964" y="6156056"/>
            <a:ext cx="457027" cy="315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4843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2505" y="3016885"/>
            <a:ext cx="7442835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5040" y="3659505"/>
            <a:ext cx="7442835" cy="29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0130" y="4251325"/>
            <a:ext cx="7442835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1555" y="4972685"/>
            <a:ext cx="7442835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3615" y="5605780"/>
            <a:ext cx="7442835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40130" y="6285865"/>
            <a:ext cx="7442835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10" grpId="0" bldLvl="0" animBg="1"/>
      <p:bldP spid="11" grpId="0" bldLvl="0" animBg="1"/>
      <p:bldP spid="1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97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695" y="3721735"/>
            <a:ext cx="751014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5845" y="4323080"/>
            <a:ext cx="751014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17270" y="5097145"/>
            <a:ext cx="7510145" cy="78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592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413" y="3824845"/>
            <a:ext cx="6626901" cy="342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8695" y="4444365"/>
            <a:ext cx="533146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7934" y="5082433"/>
            <a:ext cx="2132795" cy="342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5541" y="5730281"/>
            <a:ext cx="2180403" cy="28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7934" y="6330494"/>
            <a:ext cx="5065390" cy="352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05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695" y="3083560"/>
            <a:ext cx="547687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6795" y="3709670"/>
            <a:ext cx="551497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6020" y="4386598"/>
            <a:ext cx="3056372" cy="35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6210" y="3068955"/>
            <a:ext cx="3932555" cy="2837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9707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178685" y="1511300"/>
            <a:ext cx="3951605" cy="92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78589" y="2805893"/>
            <a:ext cx="1294911" cy="276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78589" y="3492015"/>
            <a:ext cx="828362" cy="285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836930"/>
            <a:ext cx="3932555" cy="2837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677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934" y="3169060"/>
            <a:ext cx="6503123" cy="37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8220" y="3760470"/>
            <a:ext cx="659130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6320" y="4523105"/>
            <a:ext cx="853186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6020" y="5276045"/>
            <a:ext cx="8131284" cy="390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6020" y="6019687"/>
            <a:ext cx="8274105" cy="400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47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80720"/>
            <a:ext cx="11340000" cy="34059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1676123"/>
            <a:ext cx="304686" cy="31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62115" y="3755926"/>
            <a:ext cx="304686" cy="324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1"/>
          <a:stretch>
            <a:fillRect/>
          </a:stretch>
        </p:blipFill>
        <p:spPr>
          <a:xfrm>
            <a:off x="360045" y="836725"/>
            <a:ext cx="11339830" cy="48198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7890" y="4653280"/>
            <a:ext cx="2031467" cy="2052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11219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3690" y="1681188"/>
            <a:ext cx="4565947" cy="327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3850" y="2333625"/>
            <a:ext cx="4810125" cy="80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3850" y="3400425"/>
            <a:ext cx="6115050" cy="95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3850" y="4599940"/>
            <a:ext cx="2672715" cy="8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3850" y="5772785"/>
            <a:ext cx="5050155" cy="833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bldLvl="0" animBg="1"/>
      <p:bldP spid="13" grpId="0" bldLvl="0" animBg="1"/>
      <p:bldP spid="26" grpId="0" bldLvl="0" animBg="1"/>
      <p:bldP spid="3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4" b="16908"/>
          <a:stretch>
            <a:fillRect/>
          </a:stretch>
        </p:blipFill>
        <p:spPr>
          <a:xfrm>
            <a:off x="360045" y="765175"/>
            <a:ext cx="11339830" cy="41052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370"/>
          <a:stretch>
            <a:fillRect/>
          </a:stretch>
        </p:blipFill>
        <p:spPr>
          <a:xfrm>
            <a:off x="3826510" y="4797425"/>
            <a:ext cx="4608195" cy="20383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4985"/>
            <a:ext cx="11340000" cy="35190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3" t="84492"/>
          <a:stretch>
            <a:fillRect/>
          </a:stretch>
        </p:blipFill>
        <p:spPr>
          <a:xfrm>
            <a:off x="262890" y="620395"/>
            <a:ext cx="10764520" cy="79438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370"/>
          <a:stretch>
            <a:fillRect/>
          </a:stretch>
        </p:blipFill>
        <p:spPr>
          <a:xfrm>
            <a:off x="3826510" y="4797425"/>
            <a:ext cx="4608195" cy="20383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53937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3619869"/>
            <a:ext cx="9492846" cy="352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4222115"/>
            <a:ext cx="407987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4880610"/>
            <a:ext cx="264414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5554345"/>
            <a:ext cx="3469005" cy="30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401820" y="4222115"/>
            <a:ext cx="225742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59245" y="4222115"/>
            <a:ext cx="348488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370"/>
          <a:stretch>
            <a:fillRect/>
          </a:stretch>
        </p:blipFill>
        <p:spPr>
          <a:xfrm>
            <a:off x="5735955" y="4725670"/>
            <a:ext cx="4475543" cy="198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2" grpId="0" bldLvl="0" animBg="1"/>
      <p:bldP spid="1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710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672468"/>
            <a:ext cx="4113249" cy="324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320960"/>
            <a:ext cx="7369571" cy="314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913380"/>
            <a:ext cx="608266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527425"/>
            <a:ext cx="826960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370"/>
          <a:stretch>
            <a:fillRect/>
          </a:stretch>
        </p:blipFill>
        <p:spPr>
          <a:xfrm>
            <a:off x="3863340" y="4077335"/>
            <a:ext cx="4475543" cy="198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bldLvl="0" animBg="1"/>
      <p:bldP spid="1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01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60" y="4221480"/>
            <a:ext cx="2547620" cy="248031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06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3198143"/>
            <a:ext cx="1742418" cy="333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3837305"/>
            <a:ext cx="3665855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4475949"/>
            <a:ext cx="6474559" cy="324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5114925"/>
            <a:ext cx="2033270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5782310"/>
            <a:ext cx="203263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355215" y="5121910"/>
            <a:ext cx="367728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23160" y="5744210"/>
            <a:ext cx="5823585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  <p:bldP spid="10" grpId="0" bldLvl="0" animBg="1"/>
      <p:bldP spid="2" grpId="0" bldLvl="0" animBg="1"/>
      <p:bldP spid="1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99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678940"/>
            <a:ext cx="1084834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347595"/>
            <a:ext cx="340614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984500"/>
            <a:ext cx="9063355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644900"/>
            <a:ext cx="8714105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321810"/>
            <a:ext cx="7005955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959985"/>
            <a:ext cx="641159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9780" y="4077335"/>
            <a:ext cx="2547620" cy="2480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5783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3645535"/>
            <a:ext cx="6011545" cy="292481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18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1751028"/>
            <a:ext cx="314206" cy="305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94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62921" y="1815989"/>
            <a:ext cx="180906" cy="305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19335" y="2417445"/>
            <a:ext cx="1069975" cy="46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8312" y="3218598"/>
            <a:ext cx="628413" cy="381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26297" y="3886507"/>
            <a:ext cx="3056372" cy="410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2086"/>
          <a:stretch>
            <a:fillRect/>
          </a:stretch>
        </p:blipFill>
        <p:spPr>
          <a:xfrm>
            <a:off x="7392035" y="3645535"/>
            <a:ext cx="2880360" cy="2924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761"/>
          <a:stretch>
            <a:fillRect/>
          </a:stretch>
        </p:blipFill>
        <p:spPr>
          <a:xfrm>
            <a:off x="360045" y="899795"/>
            <a:ext cx="11339830" cy="130535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rcRect l="50312"/>
          <a:stretch>
            <a:fillRect/>
          </a:stretch>
        </p:blipFill>
        <p:spPr>
          <a:xfrm>
            <a:off x="4367530" y="2433955"/>
            <a:ext cx="3516630" cy="3443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1610"/>
            <a:ext cx="11340000" cy="201831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35280" y="1873250"/>
            <a:ext cx="286893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5640" y="1859280"/>
            <a:ext cx="286893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380" y="2449830"/>
            <a:ext cx="271018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29560" y="2449830"/>
            <a:ext cx="271018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rcRect r="52086"/>
          <a:stretch>
            <a:fillRect/>
          </a:stretch>
        </p:blipFill>
        <p:spPr>
          <a:xfrm>
            <a:off x="4719955" y="3429000"/>
            <a:ext cx="2880360" cy="2924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9"/>
          <a:stretch>
            <a:fillRect/>
          </a:stretch>
        </p:blipFill>
        <p:spPr>
          <a:xfrm>
            <a:off x="407035" y="837135"/>
            <a:ext cx="11339830" cy="571670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62890" y="1412875"/>
            <a:ext cx="423608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79425" y="2132965"/>
            <a:ext cx="423608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79425" y="2781300"/>
            <a:ext cx="423608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35280" y="3357245"/>
            <a:ext cx="423608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07035" y="4005580"/>
            <a:ext cx="416433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655820" y="4077335"/>
            <a:ext cx="567499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91135" y="4653915"/>
            <a:ext cx="593534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07035" y="5301615"/>
            <a:ext cx="322326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630295" y="5302250"/>
            <a:ext cx="200152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591810" y="5302250"/>
            <a:ext cx="331025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91135" y="5949315"/>
            <a:ext cx="660527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52086"/>
          <a:stretch>
            <a:fillRect/>
          </a:stretch>
        </p:blipFill>
        <p:spPr>
          <a:xfrm>
            <a:off x="9192260" y="2376805"/>
            <a:ext cx="2880360" cy="2924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27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661825"/>
            <a:ext cx="6741158" cy="371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245995"/>
            <a:ext cx="711644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908300"/>
            <a:ext cx="312801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529330"/>
            <a:ext cx="589597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146550"/>
            <a:ext cx="777621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880610"/>
            <a:ext cx="405003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5537835"/>
            <a:ext cx="346075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9" t="28013" r="22113" b="3757"/>
          <a:stretch>
            <a:fillRect/>
          </a:stretch>
        </p:blipFill>
        <p:spPr>
          <a:xfrm>
            <a:off x="8399780" y="1557020"/>
            <a:ext cx="3528695" cy="3528695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3503295" y="2925445"/>
            <a:ext cx="435229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439920" y="4854575"/>
            <a:ext cx="3460750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bldLvl="0" animBg="1"/>
      <p:bldP spid="10" grpId="0" bldLvl="0" animBg="1"/>
      <p:bldP spid="12" grpId="0" bldLvl="0" animBg="1"/>
      <p:bldP spid="17" grpId="0" bldLvl="0" animBg="1"/>
      <p:bldP spid="19" grpId="0" bldLvl="0" animBg="1"/>
      <p:bldP spid="22" grpId="0" bldLvl="0" animBg="1"/>
      <p:bldP spid="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0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1014433"/>
            <a:ext cx="352292" cy="314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25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1814978"/>
            <a:ext cx="304685" cy="314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618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1806818"/>
            <a:ext cx="304685" cy="31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045"/>
          <a:stretch>
            <a:fillRect/>
          </a:stretch>
        </p:blipFill>
        <p:spPr>
          <a:xfrm>
            <a:off x="4841875" y="3068955"/>
            <a:ext cx="2376215" cy="3488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056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2605303"/>
            <a:ext cx="314206" cy="31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27" r="45369" b="2985"/>
          <a:stretch>
            <a:fillRect/>
          </a:stretch>
        </p:blipFill>
        <p:spPr>
          <a:xfrm>
            <a:off x="4511675" y="3429000"/>
            <a:ext cx="3096260" cy="338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17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2533013"/>
            <a:ext cx="314206" cy="305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24" r="11973" b="19512"/>
          <a:stretch>
            <a:fillRect/>
          </a:stretch>
        </p:blipFill>
        <p:spPr>
          <a:xfrm>
            <a:off x="4367530" y="3861435"/>
            <a:ext cx="3096260" cy="2807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444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1834033"/>
            <a:ext cx="304685" cy="314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63</cp:revision>
  <dcterms:created xsi:type="dcterms:W3CDTF">2015-09-16T06:44:00Z</dcterms:created>
  <dcterms:modified xsi:type="dcterms:W3CDTF">2024-11-03T09:42:47Z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