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3"/>
    <p:sldId id="324" r:id="rId4"/>
    <p:sldId id="338" r:id="rId5"/>
    <p:sldId id="337" r:id="rId6"/>
    <p:sldId id="336" r:id="rId7"/>
    <p:sldId id="335" r:id="rId8"/>
    <p:sldId id="334" r:id="rId9"/>
    <p:sldId id="333" r:id="rId10"/>
    <p:sldId id="331" r:id="rId11"/>
    <p:sldId id="330" r:id="rId12"/>
    <p:sldId id="329" r:id="rId13"/>
    <p:sldId id="328" r:id="rId14"/>
    <p:sldId id="327" r:id="rId15"/>
    <p:sldId id="326" r:id="rId16"/>
    <p:sldId id="325" r:id="rId17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99510" y="3044190"/>
            <a:ext cx="4792980" cy="7696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4700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63525" y="1917065"/>
            <a:ext cx="5902960" cy="55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2781300"/>
            <a:ext cx="3609975" cy="55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3873500" y="2781300"/>
            <a:ext cx="3089275" cy="55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08855" y="3429000"/>
            <a:ext cx="2533650" cy="26142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2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1511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0045" y="2997200"/>
            <a:ext cx="9355455" cy="716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696450" y="2277110"/>
            <a:ext cx="2385695" cy="2461895"/>
          </a:xfrm>
          <a:prstGeom prst="rect">
            <a:avLst/>
          </a:prstGeom>
        </p:spPr>
      </p:pic>
      <p:sp useBgFill="1">
        <p:nvSpPr>
          <p:cNvPr id="39" name="矩形 38"/>
          <p:cNvSpPr/>
          <p:nvPr/>
        </p:nvSpPr>
        <p:spPr bwMode="white">
          <a:xfrm>
            <a:off x="119380" y="4005580"/>
            <a:ext cx="9355455" cy="1087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119380" y="5517515"/>
            <a:ext cx="9355455" cy="1087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9" grpId="0" bldLvl="0" animBg="1"/>
      <p:bldP spid="40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248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1135" y="3101340"/>
            <a:ext cx="3380105" cy="744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12125" y="3501390"/>
            <a:ext cx="2385695" cy="2461895"/>
          </a:xfrm>
          <a:prstGeom prst="rect">
            <a:avLst/>
          </a:prstGeom>
        </p:spPr>
      </p:pic>
      <p:sp useBgFill="1">
        <p:nvSpPr>
          <p:cNvPr id="35" name="矩形 34"/>
          <p:cNvSpPr/>
          <p:nvPr/>
        </p:nvSpPr>
        <p:spPr bwMode="white">
          <a:xfrm>
            <a:off x="263525" y="4005580"/>
            <a:ext cx="3962400" cy="744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191135" y="4797425"/>
            <a:ext cx="6292215" cy="744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263525" y="5733415"/>
            <a:ext cx="6292215" cy="744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5" grpId="0" bldLvl="0" animBg="1"/>
      <p:bldP spid="36" grpId="0" bldLvl="0" animBg="1"/>
      <p:bldP spid="3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2169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72170" y="2198370"/>
            <a:ext cx="2385695" cy="2461895"/>
          </a:xfrm>
          <a:prstGeom prst="rect">
            <a:avLst/>
          </a:prstGeom>
        </p:spPr>
      </p:pic>
      <p:sp useBgFill="1">
        <p:nvSpPr>
          <p:cNvPr id="37" name="矩形 36"/>
          <p:cNvSpPr/>
          <p:nvPr/>
        </p:nvSpPr>
        <p:spPr bwMode="white">
          <a:xfrm>
            <a:off x="263525" y="1772920"/>
            <a:ext cx="6292215" cy="744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04800" y="2684145"/>
            <a:ext cx="6292215" cy="744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04800" y="3501390"/>
            <a:ext cx="6292215" cy="744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304800" y="4509135"/>
            <a:ext cx="6292215" cy="744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bldLvl="0" animBg="1"/>
      <p:bldP spid="22" grpId="0" bldLvl="0" animBg="1"/>
      <p:bldP spid="23" grpId="0" bldLvl="0" animBg="1"/>
      <p:bldP spid="2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3611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5280" y="1845310"/>
            <a:ext cx="5073015" cy="723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015" r="20641"/>
          <a:stretch>
            <a:fillRect/>
          </a:stretch>
        </p:blipFill>
        <p:spPr>
          <a:xfrm>
            <a:off x="8663305" y="2061210"/>
            <a:ext cx="3528695" cy="3656965"/>
          </a:xfrm>
          <a:prstGeom prst="rect">
            <a:avLst/>
          </a:prstGeom>
        </p:spPr>
      </p:pic>
      <p:sp useBgFill="1">
        <p:nvSpPr>
          <p:cNvPr id="35" name="矩形 34"/>
          <p:cNvSpPr/>
          <p:nvPr/>
        </p:nvSpPr>
        <p:spPr bwMode="white">
          <a:xfrm>
            <a:off x="5408295" y="1772920"/>
            <a:ext cx="3179445" cy="723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263525" y="2705100"/>
            <a:ext cx="4820285" cy="723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263525" y="3573145"/>
            <a:ext cx="8375015" cy="723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288290" y="4581525"/>
            <a:ext cx="8375015" cy="723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263525" y="5300980"/>
            <a:ext cx="8375015" cy="805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5" grpId="0" bldLvl="0" animBg="1"/>
      <p:bldP spid="36" grpId="0" bldLvl="0" animBg="1"/>
      <p:bldP spid="37" grpId="0" bldLvl="0" animBg="1"/>
      <p:bldP spid="38" grpId="0" bldLvl="0" animBg="1"/>
      <p:bldP spid="39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6551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9380" y="1628775"/>
            <a:ext cx="8869680" cy="745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2565400"/>
            <a:ext cx="8869680" cy="745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273685" y="3357245"/>
            <a:ext cx="4641850" cy="745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4943475" y="3429000"/>
            <a:ext cx="6169025" cy="745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360045" y="4149090"/>
            <a:ext cx="5850255" cy="745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1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015" r="20641"/>
          <a:stretch>
            <a:fillRect/>
          </a:stretch>
        </p:blipFill>
        <p:spPr>
          <a:xfrm>
            <a:off x="8400415" y="4102735"/>
            <a:ext cx="2618740" cy="2714625"/>
          </a:xfrm>
          <a:prstGeom prst="rect">
            <a:avLst/>
          </a:prstGeom>
        </p:spPr>
      </p:pic>
      <p:sp useBgFill="1">
        <p:nvSpPr>
          <p:cNvPr id="32" name="矩形 31"/>
          <p:cNvSpPr/>
          <p:nvPr/>
        </p:nvSpPr>
        <p:spPr bwMode="white">
          <a:xfrm>
            <a:off x="119380" y="5085715"/>
            <a:ext cx="5850255" cy="745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191135" y="6021705"/>
            <a:ext cx="5850255" cy="745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28" grpId="0" bldLvl="0" animBg="1"/>
      <p:bldP spid="29" grpId="0" bldLvl="0" animBg="1"/>
      <p:bldP spid="30" grpId="0" bldLvl="0" animBg="1"/>
      <p:bldP spid="32" grpId="0" bldLvl="0" animBg="1"/>
      <p:bldP spid="3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802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28866" y="3960356"/>
            <a:ext cx="390377" cy="438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8026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286918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6153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596775" y="1261874"/>
            <a:ext cx="342770" cy="419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97685" y="4116705"/>
            <a:ext cx="3131820" cy="836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20280" y="3789045"/>
            <a:ext cx="3028950" cy="27870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56490"/>
            <a:ext cx="11340000" cy="481273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0145" y="4438015"/>
            <a:ext cx="2297430" cy="237045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532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95768" y="1271921"/>
            <a:ext cx="1313954" cy="400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45491" y="2273247"/>
            <a:ext cx="818841" cy="400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405880" y="2193290"/>
            <a:ext cx="2633345" cy="574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1765" y="3933190"/>
            <a:ext cx="2682240" cy="27673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0795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015" r="20641"/>
          <a:stretch>
            <a:fillRect/>
          </a:stretch>
        </p:blipFill>
        <p:spPr>
          <a:xfrm>
            <a:off x="4727575" y="2925445"/>
            <a:ext cx="3528695" cy="365696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412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525" y="1772920"/>
            <a:ext cx="8261350" cy="1515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264015" y="1052830"/>
            <a:ext cx="2533650" cy="2614295"/>
          </a:xfrm>
          <a:prstGeom prst="rect">
            <a:avLst/>
          </a:prstGeom>
        </p:spPr>
      </p:pic>
      <p:sp useBgFill="1">
        <p:nvSpPr>
          <p:cNvPr id="24" name="矩形 23"/>
          <p:cNvSpPr/>
          <p:nvPr/>
        </p:nvSpPr>
        <p:spPr bwMode="white">
          <a:xfrm>
            <a:off x="407035" y="3573145"/>
            <a:ext cx="3181350" cy="581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3719830" y="3573145"/>
            <a:ext cx="5901690" cy="581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263525" y="4437380"/>
            <a:ext cx="7038975" cy="581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4" grpId="0" bldLvl="0" animBg="1"/>
      <p:bldP spid="25" grpId="0" bldLvl="0" animBg="1"/>
      <p:bldP spid="26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jk5ODM0YmMxOWJiYWQyNDU4MGIzYWRmYTA0ZmI5ND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63</cp:revision>
  <dcterms:created xsi:type="dcterms:W3CDTF">2015-09-16T06:44:00Z</dcterms:created>
  <dcterms:modified xsi:type="dcterms:W3CDTF">2024-11-04T14:28:44Z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