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280" y="3067050"/>
            <a:ext cx="466344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14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1877695"/>
            <a:ext cx="604266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8776335" y="2205355"/>
            <a:ext cx="2923540" cy="340614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91135" y="2781300"/>
            <a:ext cx="284543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071495" y="2708910"/>
            <a:ext cx="59162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54000" y="3573145"/>
            <a:ext cx="59162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54000" y="4364990"/>
            <a:ext cx="59162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85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1826895"/>
            <a:ext cx="608393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8183880" y="836930"/>
            <a:ext cx="2923540" cy="340614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2565400"/>
            <a:ext cx="608393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3429000"/>
            <a:ext cx="608393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40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9425" y="2853055"/>
            <a:ext cx="771652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563" r="48785" b="15172"/>
          <a:stretch>
            <a:fillRect/>
          </a:stretch>
        </p:blipFill>
        <p:spPr>
          <a:xfrm>
            <a:off x="8688070" y="981075"/>
            <a:ext cx="3011805" cy="2509520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360045" y="3645535"/>
            <a:ext cx="521779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663565" y="3645535"/>
            <a:ext cx="469074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60045" y="4509135"/>
            <a:ext cx="590994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311900" y="4509135"/>
            <a:ext cx="341058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5517515"/>
            <a:ext cx="904303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58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17065"/>
            <a:ext cx="622808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9" r="25703"/>
          <a:stretch>
            <a:fillRect/>
          </a:stretch>
        </p:blipFill>
        <p:spPr>
          <a:xfrm>
            <a:off x="7320280" y="899795"/>
            <a:ext cx="4032205" cy="475234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40335" y="2781300"/>
            <a:ext cx="659320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0335" y="3645535"/>
            <a:ext cx="659320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135" y="4509135"/>
            <a:ext cx="6593205" cy="140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614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4088765"/>
            <a:ext cx="10791190" cy="256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9" r="25703"/>
          <a:stretch>
            <a:fillRect/>
          </a:stretch>
        </p:blipFill>
        <p:spPr>
          <a:xfrm>
            <a:off x="9624060" y="1772920"/>
            <a:ext cx="2145030" cy="252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05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789045"/>
            <a:ext cx="2733675" cy="29222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1196975"/>
            <a:ext cx="2733675" cy="29222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1233317"/>
            <a:ext cx="390377" cy="43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54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4797425"/>
            <a:ext cx="2192655" cy="17900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96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3540" y="4305935"/>
            <a:ext cx="998220" cy="11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85020" y="5905500"/>
            <a:ext cx="52070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3"/>
          <a:stretch>
            <a:fillRect/>
          </a:stretch>
        </p:blipFill>
        <p:spPr>
          <a:xfrm>
            <a:off x="360045" y="693215"/>
            <a:ext cx="11339830" cy="51424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563" r="48785" b="15172"/>
          <a:stretch>
            <a:fillRect/>
          </a:stretch>
        </p:blipFill>
        <p:spPr>
          <a:xfrm>
            <a:off x="7247890" y="4509135"/>
            <a:ext cx="2712720" cy="2260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68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3563" r="48785" b="15172"/>
          <a:stretch>
            <a:fillRect/>
          </a:stretch>
        </p:blipFill>
        <p:spPr>
          <a:xfrm>
            <a:off x="6816090" y="4221480"/>
            <a:ext cx="2799080" cy="23323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637155"/>
            <a:ext cx="644906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8400415" y="2061210"/>
            <a:ext cx="2923540" cy="340614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63525" y="3573145"/>
            <a:ext cx="644906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4364990"/>
            <a:ext cx="778192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135" y="5208905"/>
            <a:ext cx="778192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1" grpId="0" bldLvl="0" animBg="1"/>
      <p:bldP spid="32" grpId="0" bldLvl="0" animBg="1"/>
      <p:bldP spid="3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jk5ODM0YmMxOWJiYWQyNDU4MGIzYWRmYTA0ZmI5N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64</cp:revision>
  <dcterms:created xsi:type="dcterms:W3CDTF">2015-09-16T06:44:00Z</dcterms:created>
  <dcterms:modified xsi:type="dcterms:W3CDTF">2024-11-04T14:34:34Z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