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40" r:id="rId5"/>
    <p:sldId id="339" r:id="rId6"/>
    <p:sldId id="337" r:id="rId7"/>
    <p:sldId id="336" r:id="rId8"/>
    <p:sldId id="335" r:id="rId9"/>
    <p:sldId id="334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1420" y="3089910"/>
            <a:ext cx="4709160" cy="6781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77545"/>
            <a:ext cx="10836000" cy="60937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2421255"/>
            <a:ext cx="7745095" cy="93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3279"/>
          <a:stretch>
            <a:fillRect/>
          </a:stretch>
        </p:blipFill>
        <p:spPr>
          <a:xfrm>
            <a:off x="9048115" y="3573145"/>
            <a:ext cx="2591435" cy="2932430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180975" y="3429000"/>
            <a:ext cx="716407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80975" y="4293235"/>
            <a:ext cx="801243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91135" y="5157470"/>
            <a:ext cx="801243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80975" y="5949315"/>
            <a:ext cx="801243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74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1917065"/>
            <a:ext cx="187071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19"/>
          <a:stretch>
            <a:fillRect/>
          </a:stretch>
        </p:blipFill>
        <p:spPr>
          <a:xfrm>
            <a:off x="4943475" y="3645535"/>
            <a:ext cx="2376170" cy="3036570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2279650" y="1917065"/>
            <a:ext cx="646430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3525" y="2781300"/>
            <a:ext cx="4222115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584065" y="2853055"/>
            <a:ext cx="624332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169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135" y="2637155"/>
            <a:ext cx="984250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19"/>
          <a:stretch>
            <a:fillRect/>
          </a:stretch>
        </p:blipFill>
        <p:spPr>
          <a:xfrm>
            <a:off x="7526020" y="3501390"/>
            <a:ext cx="2376170" cy="303657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335280" y="3645535"/>
            <a:ext cx="614489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135" y="4581525"/>
            <a:ext cx="614489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4" grpId="0" bldLvl="0" animBg="1"/>
      <p:bldP spid="2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12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5280" y="1920240"/>
            <a:ext cx="391985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63525" y="2824480"/>
            <a:ext cx="11023600" cy="214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19"/>
          <a:stretch>
            <a:fillRect/>
          </a:stretch>
        </p:blipFill>
        <p:spPr>
          <a:xfrm>
            <a:off x="7320280" y="4005580"/>
            <a:ext cx="2189480" cy="2798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11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1845310"/>
            <a:ext cx="9975215" cy="167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26" r="26341"/>
          <a:stretch>
            <a:fillRect/>
          </a:stretch>
        </p:blipFill>
        <p:spPr>
          <a:xfrm>
            <a:off x="8832850" y="3501390"/>
            <a:ext cx="2655570" cy="283781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rcRect l="49317"/>
          <a:stretch>
            <a:fillRect/>
          </a:stretch>
        </p:blipFill>
        <p:spPr>
          <a:xfrm>
            <a:off x="8903970" y="3578860"/>
            <a:ext cx="2691240" cy="280800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335280" y="3717290"/>
            <a:ext cx="8288655" cy="88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986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9380" y="2132965"/>
            <a:ext cx="810768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26" r="26341"/>
          <a:stretch>
            <a:fillRect/>
          </a:stretch>
        </p:blipFill>
        <p:spPr>
          <a:xfrm>
            <a:off x="8472170" y="3357245"/>
            <a:ext cx="2655570" cy="283781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160020" y="2917190"/>
            <a:ext cx="810768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60020" y="3933190"/>
            <a:ext cx="810768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2" grpId="0" bldLvl="0" animBg="1"/>
      <p:bldP spid="2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50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5280" y="1988820"/>
            <a:ext cx="656018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91135" y="2925445"/>
            <a:ext cx="11019155" cy="224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26" r="26341"/>
          <a:stretch>
            <a:fillRect/>
          </a:stretch>
        </p:blipFill>
        <p:spPr>
          <a:xfrm>
            <a:off x="7967980" y="4077335"/>
            <a:ext cx="2414270" cy="2580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28691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697" y="3913265"/>
            <a:ext cx="360119" cy="41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b="7960"/>
          <a:stretch>
            <a:fillRect/>
          </a:stretch>
        </p:blipFill>
        <p:spPr>
          <a:xfrm>
            <a:off x="7320280" y="4401820"/>
            <a:ext cx="4224020" cy="2367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063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b="7960"/>
          <a:stretch>
            <a:fillRect/>
          </a:stretch>
        </p:blipFill>
        <p:spPr>
          <a:xfrm>
            <a:off x="6311900" y="765175"/>
            <a:ext cx="4224020" cy="23672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74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9480" y="3789045"/>
            <a:ext cx="5273040" cy="28422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536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62468" y="1204948"/>
            <a:ext cx="371335" cy="419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00755" y="2253208"/>
            <a:ext cx="733148" cy="590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885" y="3213100"/>
            <a:ext cx="5843270" cy="314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5"/>
          <a:stretch>
            <a:fillRect/>
          </a:stretch>
        </p:blipFill>
        <p:spPr>
          <a:xfrm>
            <a:off x="360045" y="693625"/>
            <a:ext cx="11339830" cy="37697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485" y="4437380"/>
            <a:ext cx="4231005" cy="223710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990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4905" y="3933190"/>
            <a:ext cx="4822190" cy="254952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81"/>
          <a:stretch>
            <a:fillRect/>
          </a:stretch>
        </p:blipFill>
        <p:spPr>
          <a:xfrm>
            <a:off x="360045" y="764335"/>
            <a:ext cx="11339830" cy="46782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3790" y="4437380"/>
            <a:ext cx="4008120" cy="211899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25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781300"/>
            <a:ext cx="9868535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60045" y="3573780"/>
            <a:ext cx="10819765" cy="180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3279"/>
          <a:stretch>
            <a:fillRect/>
          </a:stretch>
        </p:blipFill>
        <p:spPr>
          <a:xfrm>
            <a:off x="7752080" y="4365625"/>
            <a:ext cx="2103755" cy="2380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jk5ODM0YmMxOWJiYWQyNDU4MGIzYWRmYTA0ZmI5ND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63</cp:revision>
  <dcterms:created xsi:type="dcterms:W3CDTF">2015-09-16T06:44:00Z</dcterms:created>
  <dcterms:modified xsi:type="dcterms:W3CDTF">2024-11-04T14:21:03Z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