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3013710"/>
            <a:ext cx="104546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69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4365625"/>
            <a:ext cx="3672840" cy="23850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853055"/>
            <a:ext cx="28778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4320" y="3717290"/>
            <a:ext cx="5293995" cy="16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5589270"/>
            <a:ext cx="827341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92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917065"/>
            <a:ext cx="86563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3715" y="4005580"/>
            <a:ext cx="3544570" cy="23018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135" y="2925445"/>
            <a:ext cx="86563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1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17065"/>
            <a:ext cx="961453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2853055"/>
            <a:ext cx="832294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3717290"/>
            <a:ext cx="1071372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2061210"/>
            <a:ext cx="2913380" cy="18923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19380" y="4581525"/>
            <a:ext cx="1091311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94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917065"/>
            <a:ext cx="44005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177415"/>
            <a:ext cx="3544570" cy="23018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9860" y="2832100"/>
            <a:ext cx="440055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135" y="3789045"/>
            <a:ext cx="70592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4509135"/>
            <a:ext cx="296862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517515"/>
            <a:ext cx="664718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137920"/>
            <a:ext cx="3099435" cy="232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056640"/>
            <a:ext cx="3138805" cy="24047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91135" y="3789045"/>
            <a:ext cx="65062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4682490"/>
            <a:ext cx="650621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"/>
          <a:stretch>
            <a:fillRect/>
          </a:stretch>
        </p:blipFill>
        <p:spPr>
          <a:xfrm>
            <a:off x="360045" y="626110"/>
            <a:ext cx="10944225" cy="6115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3100" y="3468370"/>
            <a:ext cx="6309995" cy="154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343525"/>
            <a:ext cx="6090285" cy="1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76275"/>
            <a:ext cx="11072495" cy="60915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772920"/>
            <a:ext cx="50749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196975"/>
            <a:ext cx="3440430" cy="217043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63525" y="2708910"/>
            <a:ext cx="50749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990" y="3573145"/>
            <a:ext cx="70446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135" y="4509135"/>
            <a:ext cx="70446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301615"/>
            <a:ext cx="70446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6990" y="6235065"/>
            <a:ext cx="704469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4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3789045"/>
            <a:ext cx="6866890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717290"/>
            <a:ext cx="2735580" cy="303276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7080" y="5697220"/>
            <a:ext cx="550037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360045" y="899795"/>
            <a:ext cx="6816135" cy="48126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6791325" cy="184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1243330"/>
            <a:ext cx="2735580" cy="303276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4005580"/>
            <a:ext cx="62896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9380" y="5103495"/>
            <a:ext cx="68503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10565"/>
            <a:ext cx="10979150" cy="6057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240" y="3501390"/>
            <a:ext cx="5565775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301615"/>
            <a:ext cx="5719445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092960"/>
            <a:ext cx="61258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1125220"/>
            <a:ext cx="3894455" cy="218249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63525" y="3079750"/>
            <a:ext cx="612584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861435"/>
            <a:ext cx="73444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869180"/>
            <a:ext cx="73444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5733415"/>
            <a:ext cx="734441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2024-11-04T12:13:37Z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