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9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3014345"/>
            <a:ext cx="8209915" cy="85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5556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7835"/>
          <a:stretch>
            <a:fillRect/>
          </a:stretch>
        </p:blipFill>
        <p:spPr>
          <a:xfrm>
            <a:off x="552450" y="909955"/>
            <a:ext cx="10932160" cy="2651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89823" y="2047171"/>
            <a:ext cx="371335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480" y="4364990"/>
            <a:ext cx="2987675" cy="23126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055370" y="3717290"/>
            <a:ext cx="10297205" cy="84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39490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9885" y="3958590"/>
            <a:ext cx="64325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420620"/>
            <a:ext cx="30575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479425" y="908685"/>
            <a:ext cx="10272440" cy="3836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0060" y="3094312"/>
            <a:ext cx="2742166" cy="56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555" y="4149090"/>
            <a:ext cx="3057525" cy="2505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031990" y="836930"/>
            <a:ext cx="389636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2024-11-04T04:44:17Z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