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4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39" r:id="rId18"/>
    <p:sldId id="338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020" y="3100070"/>
            <a:ext cx="52673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28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3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1100219"/>
            <a:ext cx="380855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275" y="4004945"/>
            <a:ext cx="3219450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74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780665"/>
            <a:ext cx="311023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716655"/>
            <a:ext cx="59963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0045" y="4652645"/>
            <a:ext cx="86061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661025"/>
            <a:ext cx="9354185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97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3572510"/>
            <a:ext cx="3190240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284855"/>
            <a:ext cx="3219450" cy="203835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280" y="4580890"/>
            <a:ext cx="584136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5516880"/>
            <a:ext cx="584136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1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2425" y="2011045"/>
            <a:ext cx="61087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83615" y="4725670"/>
            <a:ext cx="10945540" cy="180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 b="66647"/>
          <a:stretch>
            <a:fillRect/>
          </a:stretch>
        </p:blipFill>
        <p:spPr>
          <a:xfrm>
            <a:off x="360045" y="756285"/>
            <a:ext cx="4860000" cy="13098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23"/>
          <a:stretch>
            <a:fillRect/>
          </a:stretch>
        </p:blipFill>
        <p:spPr>
          <a:xfrm>
            <a:off x="360045" y="2134030"/>
            <a:ext cx="11339830" cy="26792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725035"/>
            <a:ext cx="2774315" cy="205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1243035"/>
            <a:ext cx="342770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860800"/>
            <a:ext cx="2774315" cy="205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0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8770" y="2842260"/>
            <a:ext cx="232092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3274" r="17667" b="24011"/>
          <a:stretch>
            <a:fillRect/>
          </a:stretch>
        </p:blipFill>
        <p:spPr>
          <a:xfrm>
            <a:off x="4617720" y="3644900"/>
            <a:ext cx="2956560" cy="277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"/>
          <a:stretch>
            <a:fillRect/>
          </a:stretch>
        </p:blipFill>
        <p:spPr>
          <a:xfrm>
            <a:off x="479425" y="692150"/>
            <a:ext cx="10368000" cy="6137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1805" y="5960110"/>
            <a:ext cx="133794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70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860800"/>
            <a:ext cx="222885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7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575" y="4076700"/>
            <a:ext cx="222885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44675"/>
            <a:ext cx="4485640" cy="173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789045"/>
            <a:ext cx="462978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015865" y="3789045"/>
            <a:ext cx="28060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4725035"/>
            <a:ext cx="55365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024245" y="4725035"/>
            <a:ext cx="28060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5516880"/>
            <a:ext cx="44805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951730" y="5516880"/>
            <a:ext cx="25609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536180" y="5516880"/>
            <a:ext cx="280606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6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1810385"/>
            <a:ext cx="684530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1772285"/>
            <a:ext cx="2228850" cy="251460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63525" y="2708910"/>
            <a:ext cx="684530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3572510"/>
            <a:ext cx="269557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27985" y="3572510"/>
            <a:ext cx="354012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364990"/>
            <a:ext cx="63461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91" b="77776"/>
          <a:stretch>
            <a:fillRect/>
          </a:stretch>
        </p:blipFill>
        <p:spPr>
          <a:xfrm>
            <a:off x="360045" y="756285"/>
            <a:ext cx="4481195" cy="1058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03"/>
          <a:stretch>
            <a:fillRect/>
          </a:stretch>
        </p:blipFill>
        <p:spPr>
          <a:xfrm>
            <a:off x="407670" y="1844470"/>
            <a:ext cx="11286490" cy="4348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7020"/>
          <a:stretch>
            <a:fillRect/>
          </a:stretch>
        </p:blipFill>
        <p:spPr>
          <a:xfrm>
            <a:off x="4584065" y="5193665"/>
            <a:ext cx="3157220" cy="1547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7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7020"/>
          <a:stretch>
            <a:fillRect/>
          </a:stretch>
        </p:blipFill>
        <p:spPr>
          <a:xfrm>
            <a:off x="4224020" y="4076700"/>
            <a:ext cx="3684270" cy="18059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4675"/>
            <a:ext cx="44088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2420" y="2763520"/>
            <a:ext cx="44088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2420" y="3789045"/>
            <a:ext cx="440880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509135"/>
            <a:ext cx="415861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439920" y="4509135"/>
            <a:ext cx="415861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81305" y="5300980"/>
            <a:ext cx="430403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585335" y="5300980"/>
            <a:ext cx="415861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835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877185"/>
            <a:ext cx="806958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3716655"/>
            <a:ext cx="10789920" cy="209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7020"/>
          <a:stretch>
            <a:fillRect/>
          </a:stretch>
        </p:blipFill>
        <p:spPr>
          <a:xfrm>
            <a:off x="7464425" y="4796790"/>
            <a:ext cx="3684270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4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54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24020" y="1052195"/>
            <a:ext cx="51574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7020"/>
          <a:stretch>
            <a:fillRect/>
          </a:stretch>
        </p:blipFill>
        <p:spPr>
          <a:xfrm>
            <a:off x="7752080" y="1844675"/>
            <a:ext cx="3684270" cy="180594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63525" y="1844675"/>
            <a:ext cx="68878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2780665"/>
            <a:ext cx="68878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770" y="3572510"/>
            <a:ext cx="68878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306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014549"/>
            <a:ext cx="342770" cy="4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 b="28968"/>
          <a:stretch>
            <a:fillRect/>
          </a:stretch>
        </p:blipFill>
        <p:spPr>
          <a:xfrm>
            <a:off x="4008120" y="4292600"/>
            <a:ext cx="3397885" cy="245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5960"/>
            <a:ext cx="11299825" cy="6071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492375"/>
            <a:ext cx="6386195" cy="17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509135"/>
            <a:ext cx="324485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9470" y="5300980"/>
            <a:ext cx="43053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232400" y="5372735"/>
            <a:ext cx="289306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7715" y="6205855"/>
            <a:ext cx="596519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80"/>
          <a:stretch>
            <a:fillRect/>
          </a:stretch>
        </p:blipFill>
        <p:spPr>
          <a:xfrm>
            <a:off x="360045" y="899795"/>
            <a:ext cx="11339830" cy="4040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4104888"/>
            <a:ext cx="342770" cy="40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42" r="21475" b="28968"/>
          <a:stretch>
            <a:fillRect/>
          </a:stretch>
        </p:blipFill>
        <p:spPr>
          <a:xfrm>
            <a:off x="4728210" y="3644900"/>
            <a:ext cx="3310890" cy="2475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84" b="4349"/>
          <a:stretch>
            <a:fillRect/>
          </a:stretch>
        </p:blipFill>
        <p:spPr>
          <a:xfrm>
            <a:off x="360045" y="6232525"/>
            <a:ext cx="11339830" cy="576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29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2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140" y="2011045"/>
            <a:ext cx="661162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96611"/>
            <a:ext cx="1675768" cy="52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076700"/>
            <a:ext cx="42957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6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/>
          <a:stretch>
            <a:fillRect/>
          </a:stretch>
        </p:blipFill>
        <p:spPr>
          <a:xfrm>
            <a:off x="911860" y="2991485"/>
            <a:ext cx="10944905" cy="8743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077335"/>
            <a:ext cx="286702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44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16430"/>
            <a:ext cx="684403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2420"/>
            <a:ext cx="684403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3716655"/>
            <a:ext cx="28536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73070" y="3716655"/>
            <a:ext cx="28536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07670" y="4652645"/>
            <a:ext cx="729805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2024-11-04T07:58:09Z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