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2" r:id="rId5"/>
    <p:sldId id="351" r:id="rId6"/>
    <p:sldId id="349" r:id="rId7"/>
    <p:sldId id="348" r:id="rId8"/>
    <p:sldId id="347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3009900"/>
            <a:ext cx="88582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0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5987302"/>
            <a:ext cx="1380604" cy="55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2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086220"/>
            <a:ext cx="1018790" cy="52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1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4113884"/>
            <a:ext cx="1294911" cy="41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3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4095" y="3019425"/>
            <a:ext cx="305943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660" y="3940175"/>
            <a:ext cx="713930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15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4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255897"/>
            <a:ext cx="599848" cy="39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305" y="3068955"/>
            <a:ext cx="401002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2"/>
          <a:stretch>
            <a:fillRect/>
          </a:stretch>
        </p:blipFill>
        <p:spPr>
          <a:xfrm>
            <a:off x="360045" y="908480"/>
            <a:ext cx="11339830" cy="36425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6595" y="4436745"/>
            <a:ext cx="3177540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124000" cy="596224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708910"/>
            <a:ext cx="342773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72510"/>
            <a:ext cx="46081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4436745"/>
            <a:ext cx="592137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5372735"/>
            <a:ext cx="88874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35280" y="6165215"/>
            <a:ext cx="88874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66750"/>
            <a:ext cx="10732135" cy="617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4292600"/>
            <a:ext cx="4576445" cy="246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268000" cy="5955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557020"/>
            <a:ext cx="543052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205355"/>
            <a:ext cx="3656965" cy="192151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2493010"/>
            <a:ext cx="78486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3357245"/>
            <a:ext cx="78486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625" y="4293235"/>
            <a:ext cx="7848600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5687695"/>
            <a:ext cx="7848600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979794"/>
            <a:ext cx="342770" cy="40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27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0" y="3716655"/>
            <a:ext cx="3365500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827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789045"/>
            <a:ext cx="6487160" cy="29584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826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980440"/>
            <a:ext cx="726122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47" b="2262"/>
          <a:stretch>
            <a:fillRect/>
          </a:stretch>
        </p:blipFill>
        <p:spPr>
          <a:xfrm>
            <a:off x="2063750" y="2780665"/>
            <a:ext cx="8062595" cy="3832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995" y="2852420"/>
            <a:ext cx="3780000" cy="32308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2852420"/>
            <a:ext cx="3780000" cy="32308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916430"/>
            <a:ext cx="726122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36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2780665"/>
            <a:ext cx="4069715" cy="27031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86130"/>
            <a:ext cx="11304000" cy="60024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2564765"/>
            <a:ext cx="6065520" cy="154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436745"/>
            <a:ext cx="470789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5288280"/>
            <a:ext cx="63601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6236970"/>
            <a:ext cx="63601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2" grpId="0" bldLvl="0" animBg="1"/>
      <p:bldP spid="3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89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060575"/>
            <a:ext cx="485013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1281430"/>
            <a:ext cx="4069715" cy="270319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8605" y="2924810"/>
            <a:ext cx="506095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35280" y="3789045"/>
            <a:ext cx="485013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4653280"/>
            <a:ext cx="986282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5589270"/>
            <a:ext cx="485013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16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68500"/>
            <a:ext cx="449516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1052195"/>
            <a:ext cx="4069715" cy="2703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9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167256"/>
            <a:ext cx="371335" cy="40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0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4084843"/>
            <a:ext cx="380856" cy="40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4580890"/>
            <a:ext cx="2460625" cy="2107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60"/>
          <a:stretch>
            <a:fillRect/>
          </a:stretch>
        </p:blipFill>
        <p:spPr>
          <a:xfrm>
            <a:off x="360045" y="756285"/>
            <a:ext cx="11339830" cy="396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825620"/>
            <a:ext cx="371335" cy="40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4" t="9976" r="25289" b="26448"/>
          <a:stretch>
            <a:fillRect/>
          </a:stretch>
        </p:blipFill>
        <p:spPr>
          <a:xfrm>
            <a:off x="4323715" y="3500755"/>
            <a:ext cx="3544570" cy="24688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44" b="5199"/>
          <a:stretch>
            <a:fillRect/>
          </a:stretch>
        </p:blipFill>
        <p:spPr>
          <a:xfrm>
            <a:off x="360045" y="6017260"/>
            <a:ext cx="11339830" cy="72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35173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66" r="68882" b="25416"/>
          <a:stretch>
            <a:fillRect/>
          </a:stretch>
        </p:blipFill>
        <p:spPr>
          <a:xfrm>
            <a:off x="4655820" y="4220845"/>
            <a:ext cx="2869565" cy="24593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5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6146" y="3000771"/>
            <a:ext cx="390377" cy="39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66" r="68882" b="25416"/>
          <a:stretch>
            <a:fillRect/>
          </a:stretch>
        </p:blipFill>
        <p:spPr>
          <a:xfrm>
            <a:off x="5951855" y="3285490"/>
            <a:ext cx="2869565" cy="245935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085410"/>
            <a:ext cx="11340000" cy="72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35"/>
          <a:stretch>
            <a:fillRect/>
          </a:stretch>
        </p:blipFill>
        <p:spPr>
          <a:xfrm>
            <a:off x="360045" y="756285"/>
            <a:ext cx="11339830" cy="396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758448"/>
            <a:ext cx="371335" cy="4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0" t="4565" r="31000" b="23791"/>
          <a:stretch>
            <a:fillRect/>
          </a:stretch>
        </p:blipFill>
        <p:spPr>
          <a:xfrm>
            <a:off x="5015865" y="3356610"/>
            <a:ext cx="2166620" cy="26543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43" b="2907"/>
          <a:stretch>
            <a:fillRect/>
          </a:stretch>
        </p:blipFill>
        <p:spPr>
          <a:xfrm>
            <a:off x="360045" y="6016625"/>
            <a:ext cx="11339830" cy="720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08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3129567"/>
            <a:ext cx="323727" cy="4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2024-11-05T03:05:16Z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