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3004820"/>
            <a:ext cx="46863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252835"/>
            <a:ext cx="437984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5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016752"/>
            <a:ext cx="437984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3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3394641"/>
            <a:ext cx="1304433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462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1280956"/>
            <a:ext cx="437984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4004945"/>
            <a:ext cx="364807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56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" b="64212"/>
          <a:stretch>
            <a:fillRect/>
          </a:stretch>
        </p:blipFill>
        <p:spPr>
          <a:xfrm>
            <a:off x="1199515" y="3068955"/>
            <a:ext cx="10441350" cy="172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44"/>
          <a:stretch>
            <a:fillRect/>
          </a:stretch>
        </p:blipFill>
        <p:spPr>
          <a:xfrm>
            <a:off x="360045" y="908480"/>
            <a:ext cx="11339830" cy="2948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02915"/>
            <a:ext cx="454596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36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20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83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82670" y="2930058"/>
            <a:ext cx="2827858" cy="4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2191" y="3644868"/>
            <a:ext cx="1409168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3627" y="4397800"/>
            <a:ext cx="1437732" cy="4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9798" y="5141202"/>
            <a:ext cx="2304182" cy="4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15005"/>
            <a:ext cx="864000" cy="321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4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61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045" y="2852420"/>
            <a:ext cx="10144760" cy="1198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292600"/>
            <a:ext cx="1014476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380" y="5300980"/>
            <a:ext cx="1014476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82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60575"/>
            <a:ext cx="585978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67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988820"/>
            <a:ext cx="788733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3429000"/>
            <a:ext cx="694309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51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3581251"/>
            <a:ext cx="371335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53940" y="2990215"/>
            <a:ext cx="4917440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2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19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27405"/>
            <a:ext cx="11340000" cy="589594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313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2060575"/>
            <a:ext cx="45821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2355" y="2060575"/>
            <a:ext cx="458216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5280" y="2996565"/>
            <a:ext cx="80175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265"/>
            <a:ext cx="11340000" cy="44005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050925"/>
            <a:ext cx="864000" cy="3216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00405"/>
            <a:ext cx="10980000" cy="60854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1772285"/>
            <a:ext cx="42697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6520"/>
            <a:ext cx="82067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7320" y="3500755"/>
            <a:ext cx="82067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4364990"/>
            <a:ext cx="88830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7320" y="5300980"/>
            <a:ext cx="888301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7625" y="6165215"/>
            <a:ext cx="101479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805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060575"/>
            <a:ext cx="8505825" cy="16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947160"/>
            <a:ext cx="850582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725035"/>
            <a:ext cx="850582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289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33602" y="4741670"/>
            <a:ext cx="342770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06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5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207080"/>
            <a:ext cx="437984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8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349150"/>
            <a:ext cx="380856" cy="4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9"/>
          <a:stretch>
            <a:fillRect/>
          </a:stretch>
        </p:blipFill>
        <p:spPr>
          <a:xfrm>
            <a:off x="360045" y="765175"/>
            <a:ext cx="11076305" cy="478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3285490"/>
            <a:ext cx="56007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13"/>
          <a:stretch>
            <a:fillRect/>
          </a:stretch>
        </p:blipFill>
        <p:spPr>
          <a:xfrm>
            <a:off x="983615" y="5592445"/>
            <a:ext cx="11076305" cy="122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6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34256" y="2244846"/>
            <a:ext cx="323727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