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3"/>
    <p:sldId id="324" r:id="rId4"/>
    <p:sldId id="337" r:id="rId5"/>
    <p:sldId id="336" r:id="rId6"/>
    <p:sldId id="335" r:id="rId7"/>
    <p:sldId id="334" r:id="rId8"/>
    <p:sldId id="333" r:id="rId9"/>
    <p:sldId id="332" r:id="rId10"/>
    <p:sldId id="330" r:id="rId11"/>
    <p:sldId id="329" r:id="rId12"/>
    <p:sldId id="328" r:id="rId13"/>
    <p:sldId id="327" r:id="rId14"/>
    <p:sldId id="326" r:id="rId15"/>
    <p:sldId id="325" r:id="rId16"/>
    <p:sldId id="351" r:id="rId17"/>
    <p:sldId id="352" r:id="rId18"/>
    <p:sldId id="353" r:id="rId19"/>
    <p:sldId id="355" r:id="rId20"/>
    <p:sldId id="357" r:id="rId21"/>
    <p:sldId id="359" r:id="rId22"/>
    <p:sldId id="361" r:id="rId23"/>
    <p:sldId id="362" r:id="rId24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handoutMaster" Target="handoutMasters/handoutMaster1.xml"/><Relationship Id="rId25" Type="http://schemas.openxmlformats.org/officeDocument/2006/relationships/notesMaster" Target="notesMasters/notesMaster1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00400" y="2438400"/>
            <a:ext cx="5791200" cy="19812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083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1763" y="3273167"/>
            <a:ext cx="1732896" cy="438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721309" y="3215982"/>
            <a:ext cx="1704332" cy="486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492292" y="3215982"/>
            <a:ext cx="971183" cy="495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721309" y="4331085"/>
            <a:ext cx="1313954" cy="371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101914" y="4254839"/>
            <a:ext cx="1094962" cy="495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721309" y="5284164"/>
            <a:ext cx="1447254" cy="486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4164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2706370"/>
            <a:ext cx="5253355" cy="1249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07035" y="4220845"/>
            <a:ext cx="5253355" cy="1249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108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641600"/>
            <a:ext cx="5843905" cy="673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35280" y="3716655"/>
            <a:ext cx="5843905" cy="673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6943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05541" y="3272674"/>
            <a:ext cx="323726" cy="390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06347" y="5521473"/>
            <a:ext cx="495113" cy="390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0086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76473" y="2900665"/>
            <a:ext cx="437984" cy="390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90"/>
          <a:stretch>
            <a:fillRect/>
          </a:stretch>
        </p:blipFill>
        <p:spPr>
          <a:xfrm>
            <a:off x="1271270" y="3644900"/>
            <a:ext cx="10513105" cy="21723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6970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7430" y="2758768"/>
            <a:ext cx="380856" cy="400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2725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844415" y="4279265"/>
            <a:ext cx="2625090" cy="728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81701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188085" y="3208655"/>
            <a:ext cx="7103110" cy="1145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055370" y="4796790"/>
            <a:ext cx="7103110" cy="1212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570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740660"/>
            <a:ext cx="5443855" cy="630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60045" y="3716655"/>
            <a:ext cx="5443855" cy="630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35280" y="4796790"/>
            <a:ext cx="5443855" cy="630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828245"/>
            <a:ext cx="11340000" cy="320453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29"/>
          <a:stretch>
            <a:fillRect/>
          </a:stretch>
        </p:blipFill>
        <p:spPr>
          <a:xfrm>
            <a:off x="1343660" y="3789045"/>
            <a:ext cx="10440715" cy="297307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4334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605037" y="4824141"/>
            <a:ext cx="371335" cy="409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77611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321945" y="2168525"/>
            <a:ext cx="9447530" cy="705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45" y="3158490"/>
            <a:ext cx="7896860" cy="723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21914" y="4320005"/>
            <a:ext cx="1418690" cy="390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21945" y="5159375"/>
            <a:ext cx="7740015" cy="663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8" grpId="0" bldLvl="0" animBg="1"/>
      <p:bldP spid="20" grpId="0" bldLvl="0" animBg="1"/>
      <p:bldP spid="21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812165"/>
            <a:ext cx="11115040" cy="59556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27820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360045" y="1993265"/>
            <a:ext cx="5796915" cy="590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90525" y="2780665"/>
            <a:ext cx="5796915" cy="794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407035" y="3860800"/>
            <a:ext cx="5796915" cy="794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390525" y="4869180"/>
            <a:ext cx="5796915" cy="794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2" grpId="0" bldLvl="0" animBg="1"/>
      <p:bldP spid="29" grpId="0" bldLvl="0" animBg="1"/>
      <p:bldP spid="3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1551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320403" y="2282738"/>
            <a:ext cx="323727" cy="400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8014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2020" y="3926840"/>
            <a:ext cx="6621145" cy="897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22020" y="5156835"/>
            <a:ext cx="6621145" cy="897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41641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45" y="2639060"/>
            <a:ext cx="6717665" cy="1346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45" y="4271645"/>
            <a:ext cx="7327265" cy="1381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440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05037" y="2369354"/>
            <a:ext cx="371335" cy="4102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4967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66952" y="1224014"/>
            <a:ext cx="380856" cy="400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11567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28866" y="2415278"/>
            <a:ext cx="437984" cy="390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11"/>
          <a:stretch>
            <a:fillRect/>
          </a:stretch>
        </p:blipFill>
        <p:spPr>
          <a:xfrm>
            <a:off x="983615" y="3140710"/>
            <a:ext cx="11089050" cy="22282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286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50176" y="3360726"/>
            <a:ext cx="1094962" cy="562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2U2NTA1OTc3YjgzMjg2MzAxMDA1MjgzYTI1ZDEyOG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2024-11-04T01:25:48Z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