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3021330"/>
            <a:ext cx="1100328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24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89555"/>
            <a:ext cx="828484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365625"/>
            <a:ext cx="828484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9469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5755" y="4152900"/>
            <a:ext cx="8799195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620385"/>
            <a:ext cx="879919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0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060700"/>
            <a:ext cx="457517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117340"/>
            <a:ext cx="457517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38350"/>
            <a:ext cx="637159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3324" y="3324738"/>
            <a:ext cx="2608866" cy="51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8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15185"/>
            <a:ext cx="72136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64715" y="3276600"/>
            <a:ext cx="272796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18130"/>
            <a:ext cx="798576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3460" y="3918585"/>
            <a:ext cx="317817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0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88515"/>
            <a:ext cx="687451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3430" y="3322320"/>
            <a:ext cx="177292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18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67610"/>
            <a:ext cx="905637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83460" y="4171315"/>
            <a:ext cx="406209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3507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5120" y="2536825"/>
            <a:ext cx="8175625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5120" y="4149090"/>
            <a:ext cx="8175625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5589270"/>
            <a:ext cx="8175625" cy="120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616835"/>
            <a:ext cx="9394825" cy="14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149090"/>
            <a:ext cx="9394825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5275580"/>
            <a:ext cx="9394825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2024-11-03T13:19:08Z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