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5" r:id="rId5"/>
    <p:sldId id="354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9020" y="3048000"/>
            <a:ext cx="755332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2694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3445" y="3616960"/>
            <a:ext cx="5971540" cy="152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 b="87487"/>
          <a:stretch>
            <a:fillRect/>
          </a:stretch>
        </p:blipFill>
        <p:spPr>
          <a:xfrm>
            <a:off x="983615" y="6093460"/>
            <a:ext cx="4152265" cy="61150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93445" y="5346065"/>
            <a:ext cx="597154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6309360"/>
            <a:ext cx="597154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36"/>
          <a:stretch>
            <a:fillRect/>
          </a:stretch>
        </p:blipFill>
        <p:spPr>
          <a:xfrm>
            <a:off x="407670" y="1051990"/>
            <a:ext cx="11339830" cy="394101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63525" y="1845310"/>
            <a:ext cx="310959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1341120"/>
            <a:ext cx="3600450" cy="199072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35280" y="2736215"/>
            <a:ext cx="342773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573145"/>
            <a:ext cx="721931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4410075"/>
            <a:ext cx="721931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31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2970" y="3007360"/>
            <a:ext cx="4561840" cy="136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617720"/>
            <a:ext cx="45618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223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429000"/>
            <a:ext cx="570166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3500755"/>
            <a:ext cx="3838575" cy="206692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4293235"/>
            <a:ext cx="670623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5301615"/>
            <a:ext cx="670623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4145"/>
            <a:ext cx="11340000" cy="172638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106295"/>
            <a:ext cx="721804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2996565"/>
            <a:ext cx="3838575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29" b="18613"/>
          <a:stretch>
            <a:fillRect/>
          </a:stretch>
        </p:blipFill>
        <p:spPr>
          <a:xfrm>
            <a:off x="360045" y="2133600"/>
            <a:ext cx="11339830" cy="252031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177"/>
          <a:stretch>
            <a:fillRect/>
          </a:stretch>
        </p:blipFill>
        <p:spPr>
          <a:xfrm>
            <a:off x="360045" y="828040"/>
            <a:ext cx="10121900" cy="1100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110240"/>
            <a:ext cx="342770" cy="40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36"/>
          <a:stretch>
            <a:fillRect/>
          </a:stretch>
        </p:blipFill>
        <p:spPr>
          <a:xfrm>
            <a:off x="360045" y="6089445"/>
            <a:ext cx="11339830" cy="7082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08" r="68468" b="22261"/>
          <a:stretch>
            <a:fillRect/>
          </a:stretch>
        </p:blipFill>
        <p:spPr>
          <a:xfrm>
            <a:off x="4728210" y="3860800"/>
            <a:ext cx="3256280" cy="209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5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2928403"/>
            <a:ext cx="571284" cy="39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 t="5808" r="28464" b="21372"/>
          <a:stretch>
            <a:fillRect/>
          </a:stretch>
        </p:blipFill>
        <p:spPr>
          <a:xfrm>
            <a:off x="4865370" y="3572510"/>
            <a:ext cx="2458720" cy="302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7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60" y="2900045"/>
            <a:ext cx="130238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335" y="3813810"/>
            <a:ext cx="100838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1511" y="4011818"/>
            <a:ext cx="323727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33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533265"/>
            <a:ext cx="3200400" cy="2228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8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91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3860800"/>
            <a:ext cx="3200400" cy="22288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67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780665"/>
            <a:ext cx="543941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572510"/>
            <a:ext cx="543941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4292600"/>
            <a:ext cx="543941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 b="75849"/>
          <a:stretch>
            <a:fillRect/>
          </a:stretch>
        </p:blipFill>
        <p:spPr>
          <a:xfrm>
            <a:off x="407670" y="5229225"/>
            <a:ext cx="5448345" cy="79164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19380" y="5296535"/>
            <a:ext cx="543941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5" grpId="0" bldLvl="0" animBg="1"/>
      <p:bldP spid="2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431110"/>
            <a:ext cx="11340000" cy="318761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59"/>
          <a:stretch>
            <a:fillRect/>
          </a:stretch>
        </p:blipFill>
        <p:spPr>
          <a:xfrm>
            <a:off x="360045" y="911020"/>
            <a:ext cx="11339830" cy="24138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770" y="3431540"/>
            <a:ext cx="612521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660" y="2348865"/>
            <a:ext cx="3200400" cy="22288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9380" y="4293235"/>
            <a:ext cx="612521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380" y="5154930"/>
            <a:ext cx="612521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6021705"/>
            <a:ext cx="722820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8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1989455"/>
            <a:ext cx="658558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1916430"/>
            <a:ext cx="3200400" cy="222885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2853055"/>
            <a:ext cx="658558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3716655"/>
            <a:ext cx="420687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655820" y="3716655"/>
            <a:ext cx="420687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653280"/>
            <a:ext cx="420687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0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708910"/>
            <a:ext cx="422719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572510"/>
            <a:ext cx="3200400" cy="222885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4655820" y="2708910"/>
            <a:ext cx="51708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3500755"/>
            <a:ext cx="20847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502535" y="3644900"/>
            <a:ext cx="34817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 b="69832"/>
          <a:stretch>
            <a:fillRect/>
          </a:stretch>
        </p:blipFill>
        <p:spPr>
          <a:xfrm>
            <a:off x="360045" y="756285"/>
            <a:ext cx="6083300" cy="1044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25"/>
          <a:stretch>
            <a:fillRect/>
          </a:stretch>
        </p:blipFill>
        <p:spPr>
          <a:xfrm>
            <a:off x="360045" y="1918130"/>
            <a:ext cx="11339830" cy="25643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3789045"/>
            <a:ext cx="2769870" cy="260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/>
          <a:stretch>
            <a:fillRect/>
          </a:stretch>
        </p:blipFill>
        <p:spPr>
          <a:xfrm>
            <a:off x="551815" y="980440"/>
            <a:ext cx="9432970" cy="197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1065" y="3140710"/>
            <a:ext cx="2769870" cy="26022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3302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31950" y="1878330"/>
            <a:ext cx="347218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08910"/>
            <a:ext cx="347218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836295"/>
            <a:ext cx="3947795" cy="3709035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407670" y="3629660"/>
            <a:ext cx="443484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60045" y="4436745"/>
            <a:ext cx="443484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3525" y="5339715"/>
            <a:ext cx="443484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3525" y="6165215"/>
            <a:ext cx="714692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23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1988820"/>
            <a:ext cx="555561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74" b="34816"/>
          <a:stretch>
            <a:fillRect/>
          </a:stretch>
        </p:blipFill>
        <p:spPr>
          <a:xfrm>
            <a:off x="6816135" y="899795"/>
            <a:ext cx="4777060" cy="382503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60045" y="2924810"/>
            <a:ext cx="555561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0045" y="3789045"/>
            <a:ext cx="555561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4509135"/>
            <a:ext cx="250761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927985" y="4580890"/>
            <a:ext cx="250761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68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74" r="8553" b="34816"/>
          <a:stretch>
            <a:fillRect/>
          </a:stretch>
        </p:blipFill>
        <p:spPr>
          <a:xfrm>
            <a:off x="8616315" y="909320"/>
            <a:ext cx="3411855" cy="342011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3525" y="1917065"/>
            <a:ext cx="558736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06070" y="2781300"/>
            <a:ext cx="415925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512310" y="2781300"/>
            <a:ext cx="411416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645535"/>
            <a:ext cx="411416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7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081112"/>
            <a:ext cx="437984" cy="4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51"/>
          <a:stretch>
            <a:fillRect/>
          </a:stretch>
        </p:blipFill>
        <p:spPr>
          <a:xfrm>
            <a:off x="360045" y="684530"/>
            <a:ext cx="11339830" cy="3536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637272"/>
            <a:ext cx="371335" cy="4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09" r="62117" b="28670"/>
          <a:stretch>
            <a:fillRect/>
          </a:stretch>
        </p:blipFill>
        <p:spPr>
          <a:xfrm>
            <a:off x="4368165" y="4220845"/>
            <a:ext cx="3462020" cy="17989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04"/>
          <a:stretch>
            <a:fillRect/>
          </a:stretch>
        </p:blipFill>
        <p:spPr>
          <a:xfrm>
            <a:off x="360045" y="6086905"/>
            <a:ext cx="11339830" cy="748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7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4861" y="2900105"/>
            <a:ext cx="609370" cy="4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 t="3859" r="9413" b="6786"/>
          <a:stretch>
            <a:fillRect/>
          </a:stretch>
        </p:blipFill>
        <p:spPr>
          <a:xfrm>
            <a:off x="4038600" y="3557270"/>
            <a:ext cx="4115435" cy="3253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3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728720"/>
            <a:ext cx="417766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2495" y="4580890"/>
            <a:ext cx="520509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9470" y="5445125"/>
            <a:ext cx="520509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79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1844675"/>
            <a:ext cx="247142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1196340"/>
            <a:ext cx="3009900" cy="203835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2708910"/>
            <a:ext cx="505269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3644900"/>
            <a:ext cx="720153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48"/>
          <a:stretch>
            <a:fillRect/>
          </a:stretch>
        </p:blipFill>
        <p:spPr>
          <a:xfrm>
            <a:off x="360045" y="756285"/>
            <a:ext cx="11339830" cy="4760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4742590"/>
            <a:ext cx="371335" cy="41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91" r="62750" b="20657"/>
          <a:stretch>
            <a:fillRect/>
          </a:stretch>
        </p:blipFill>
        <p:spPr>
          <a:xfrm>
            <a:off x="4728210" y="4292600"/>
            <a:ext cx="3096895" cy="19005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696"/>
          <a:stretch>
            <a:fillRect/>
          </a:stretch>
        </p:blipFill>
        <p:spPr>
          <a:xfrm>
            <a:off x="360045" y="6234860"/>
            <a:ext cx="11339830" cy="55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5365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935" y="4357370"/>
            <a:ext cx="901573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545" y="5226050"/>
            <a:ext cx="306768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3" r="6238" b="20657"/>
          <a:stretch>
            <a:fillRect/>
          </a:stretch>
        </p:blipFill>
        <p:spPr>
          <a:xfrm>
            <a:off x="6096000" y="5070475"/>
            <a:ext cx="2016000" cy="1723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2024-11-04T06:36:23Z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