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0710"/>
            <a:ext cx="11340000" cy="476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855595" y="1052195"/>
            <a:ext cx="246951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636520"/>
            <a:ext cx="3648710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220845"/>
            <a:ext cx="3648710" cy="117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75640"/>
            <a:ext cx="9864000" cy="61347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39470" y="3500755"/>
            <a:ext cx="9359900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315585"/>
            <a:ext cx="93599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325" y="6236970"/>
            <a:ext cx="93599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217670"/>
            <a:ext cx="736600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6977" y="5396170"/>
            <a:ext cx="6265088" cy="4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5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810385"/>
            <a:ext cx="44075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2110" y="2636520"/>
            <a:ext cx="923163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274060"/>
            <a:ext cx="74453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92600"/>
            <a:ext cx="74453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9470" y="5300980"/>
            <a:ext cx="74453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1889760"/>
            <a:ext cx="7947025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3789045"/>
            <a:ext cx="7947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683125"/>
            <a:ext cx="7947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5732780"/>
            <a:ext cx="794702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75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4220845"/>
            <a:ext cx="11033760" cy="237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09625"/>
            <a:ext cx="10908000" cy="596930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99965" y="908685"/>
            <a:ext cx="35433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776730"/>
            <a:ext cx="84734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2708910"/>
            <a:ext cx="84734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3641090"/>
            <a:ext cx="432054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655820" y="3593465"/>
            <a:ext cx="488315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5369560"/>
            <a:ext cx="615124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6144895"/>
            <a:ext cx="61512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5710" y="3946525"/>
            <a:ext cx="636397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02619" y="5527906"/>
            <a:ext cx="4113249" cy="5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9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67055"/>
            <a:ext cx="10561955" cy="6200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2486660"/>
            <a:ext cx="58534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4255" y="3404870"/>
            <a:ext cx="7991475" cy="166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83615" y="5343525"/>
            <a:ext cx="10109835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4018033"/>
            <a:ext cx="10311686" cy="4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5028772"/>
            <a:ext cx="1713853" cy="4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38505"/>
            <a:ext cx="9612000" cy="60497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43660" y="1844675"/>
            <a:ext cx="8075295" cy="189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933190"/>
            <a:ext cx="807529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71270" y="5229225"/>
            <a:ext cx="807529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71270" y="6068695"/>
            <a:ext cx="807529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060575"/>
            <a:ext cx="420497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24810"/>
            <a:ext cx="10938510" cy="173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280" y="4940935"/>
            <a:ext cx="458343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5948680"/>
            <a:ext cx="726186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1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280" y="2060575"/>
            <a:ext cx="45548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95295"/>
            <a:ext cx="976757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5948680"/>
            <a:ext cx="3971925" cy="62865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4943475" y="4004945"/>
            <a:ext cx="45548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83430" y="4869180"/>
            <a:ext cx="455485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0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100705"/>
            <a:ext cx="506412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23610" y="3100705"/>
            <a:ext cx="25965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57590" y="3100705"/>
            <a:ext cx="22339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4081145"/>
            <a:ext cx="604710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70675" y="4149090"/>
            <a:ext cx="223393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701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55345" y="2135505"/>
            <a:ext cx="424751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5345" y="2903855"/>
            <a:ext cx="26574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860800"/>
            <a:ext cx="26574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759960"/>
            <a:ext cx="265747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2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3433858"/>
            <a:ext cx="1732896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0185" y="3326130"/>
            <a:ext cx="74517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0185" y="4319905"/>
            <a:ext cx="426656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49874" y="5453325"/>
            <a:ext cx="1456775" cy="48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721732"/>
            <a:ext cx="190428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3007867"/>
            <a:ext cx="361813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2960178"/>
            <a:ext cx="695062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818" y="2998330"/>
            <a:ext cx="980705" cy="33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3173" y="2988792"/>
            <a:ext cx="1447254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4483" y="3284465"/>
            <a:ext cx="142821" cy="8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7909" y="3379844"/>
            <a:ext cx="285642" cy="228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35566" y="4181025"/>
            <a:ext cx="190428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25491" y="4181025"/>
            <a:ext cx="190428" cy="343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3148" y="4457623"/>
            <a:ext cx="133299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8891" y="4362244"/>
            <a:ext cx="1609118" cy="49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40100" y="4457623"/>
            <a:ext cx="1085440" cy="324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01712" y="4610229"/>
            <a:ext cx="495113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72997" y="4572077"/>
            <a:ext cx="333249" cy="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63375" y="4438547"/>
            <a:ext cx="1418690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48715" y="4438547"/>
            <a:ext cx="1152090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16574" y="4400396"/>
            <a:ext cx="1018790" cy="84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96926" y="4829599"/>
            <a:ext cx="29516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