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2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6085" y="3141345"/>
            <a:ext cx="11340000" cy="4484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508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9965" y="3932555"/>
            <a:ext cx="2512060" cy="269875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10167827" cy="5868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60045" y="4364990"/>
            <a:ext cx="4973320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5300980"/>
            <a:ext cx="4973320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63525" y="6165215"/>
            <a:ext cx="10264140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  <p:bldP spid="2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84735"/>
            <a:ext cx="11340000" cy="51058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2230" y="4796790"/>
            <a:ext cx="1836000" cy="1948573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20776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263525" y="5792470"/>
            <a:ext cx="5781675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096000" y="5805170"/>
            <a:ext cx="4538980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0567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359785" y="992505"/>
            <a:ext cx="5022850" cy="1022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4245" y="4076700"/>
            <a:ext cx="2538095" cy="2597150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6405" y="4292600"/>
            <a:ext cx="2033270" cy="2158365"/>
          </a:xfrm>
          <a:prstGeom prst="rect">
            <a:avLst/>
          </a:prstGeom>
        </p:spPr>
      </p:pic>
      <p:sp useBgFill="1">
        <p:nvSpPr>
          <p:cNvPr id="31" name="矩形 30"/>
          <p:cNvSpPr/>
          <p:nvPr/>
        </p:nvSpPr>
        <p:spPr bwMode="white">
          <a:xfrm>
            <a:off x="119380" y="2348865"/>
            <a:ext cx="2164080" cy="747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2352040" y="2276475"/>
            <a:ext cx="7364095" cy="747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35280" y="3285490"/>
            <a:ext cx="8953500" cy="747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360045" y="4292600"/>
            <a:ext cx="4526915" cy="747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1" grpId="0" bldLvl="0" animBg="1"/>
      <p:bldP spid="32" grpId="0" bldLvl="0" animBg="1"/>
      <p:bldP spid="33" grpId="0" bldLvl="0" animBg="1"/>
      <p:bldP spid="3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204"/>
          <a:stretch>
            <a:fillRect/>
          </a:stretch>
        </p:blipFill>
        <p:spPr>
          <a:xfrm>
            <a:off x="335280" y="764540"/>
            <a:ext cx="11339830" cy="38250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3170" y="4509135"/>
            <a:ext cx="2106295" cy="225742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260" y="2637360"/>
            <a:ext cx="11340000" cy="293373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5" t="70351"/>
          <a:stretch>
            <a:fillRect/>
          </a:stretch>
        </p:blipFill>
        <p:spPr>
          <a:xfrm>
            <a:off x="336550" y="908685"/>
            <a:ext cx="10763250" cy="16725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84740" y="4077335"/>
            <a:ext cx="1985645" cy="212852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72537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93980" y="2754630"/>
            <a:ext cx="5835650" cy="2772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5732780"/>
            <a:ext cx="8880475" cy="771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23582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335280" y="3044825"/>
            <a:ext cx="10922635" cy="1440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02860" y="4436745"/>
            <a:ext cx="1985645" cy="2128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2880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1901190"/>
            <a:ext cx="4937760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76360" y="1772285"/>
            <a:ext cx="2292350" cy="2457450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331470" y="2830195"/>
            <a:ext cx="5761990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31470" y="3644900"/>
            <a:ext cx="5761990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63525" y="4580890"/>
            <a:ext cx="10770235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12"/>
          <a:stretch>
            <a:fillRect/>
          </a:stretch>
        </p:blipFill>
        <p:spPr>
          <a:xfrm>
            <a:off x="360045" y="621030"/>
            <a:ext cx="11339830" cy="46805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8210" y="5372735"/>
            <a:ext cx="2715260" cy="145351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4725875"/>
            <a:ext cx="11340000" cy="1720746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764745"/>
            <a:ext cx="11340000" cy="403388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35280" y="2781300"/>
            <a:ext cx="6182995" cy="184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1945" y="1701165"/>
            <a:ext cx="4428000" cy="2370450"/>
          </a:xfrm>
          <a:prstGeom prst="rect">
            <a:avLst/>
          </a:prstGeom>
        </p:spPr>
      </p:pic>
      <p:sp useBgFill="1">
        <p:nvSpPr>
          <p:cNvPr id="40" name="矩形 39"/>
          <p:cNvSpPr/>
          <p:nvPr/>
        </p:nvSpPr>
        <p:spPr bwMode="white">
          <a:xfrm>
            <a:off x="335280" y="4869180"/>
            <a:ext cx="5830570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6960235" y="4090670"/>
            <a:ext cx="3764915" cy="67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6311900" y="4869180"/>
            <a:ext cx="4823460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407670" y="5748655"/>
            <a:ext cx="8240395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40" grpId="0" bldLvl="0" animBg="1"/>
      <p:bldP spid="41" grpId="0" bldLvl="0" animBg="1"/>
      <p:bldP spid="42" grpId="0" bldLvl="0" animBg="1"/>
      <p:bldP spid="4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25" y="900000"/>
            <a:ext cx="11340000" cy="3678447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191770" y="1821815"/>
            <a:ext cx="5851525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20505" y="1821815"/>
            <a:ext cx="2971165" cy="2070735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119380" y="2853055"/>
            <a:ext cx="8867775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19380" y="3789045"/>
            <a:ext cx="8867775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20" grpId="0" bldLvl="0" animBg="1"/>
      <p:bldP spid="21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2U2NTA1OTc3YjgzMjg2MzAxMDA1MjgzYTI1ZDEyOG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2024-11-04T05:03:48Z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