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5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8750" y="3023870"/>
            <a:ext cx="93345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20540"/>
            <a:ext cx="10800000" cy="359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2371" y="958737"/>
            <a:ext cx="571428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9038" y="1997278"/>
            <a:ext cx="561904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7330" y="2891790"/>
            <a:ext cx="82804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3"/>
          <a:stretch>
            <a:fillRect/>
          </a:stretch>
        </p:blipFill>
        <p:spPr>
          <a:xfrm>
            <a:off x="4727575" y="4004945"/>
            <a:ext cx="3766185" cy="285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94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914603"/>
            <a:ext cx="571428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761" y="1924139"/>
            <a:ext cx="542857" cy="35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3974303"/>
            <a:ext cx="571428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3"/>
          <a:stretch>
            <a:fillRect/>
          </a:stretch>
        </p:blipFill>
        <p:spPr>
          <a:xfrm>
            <a:off x="4583430" y="4511040"/>
            <a:ext cx="3126105" cy="236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"/>
          <a:stretch>
            <a:fillRect/>
          </a:stretch>
        </p:blipFill>
        <p:spPr>
          <a:xfrm>
            <a:off x="720090" y="908870"/>
            <a:ext cx="10800080" cy="288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3045460"/>
            <a:ext cx="815975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3"/>
          <a:stretch>
            <a:fillRect/>
          </a:stretch>
        </p:blipFill>
        <p:spPr>
          <a:xfrm>
            <a:off x="4151630" y="3789045"/>
            <a:ext cx="3934460" cy="297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683000" y="4963160"/>
            <a:ext cx="175133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5951855" y="4963795"/>
            <a:ext cx="5589905" cy="18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36180" y="3933190"/>
            <a:ext cx="352679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8557" y="1381434"/>
            <a:ext cx="1628222" cy="45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2760" y="5112872"/>
            <a:ext cx="530335" cy="3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4898" y="6145764"/>
            <a:ext cx="548943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5217160" y="925195"/>
            <a:ext cx="5854065" cy="239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67755" y="925195"/>
            <a:ext cx="352679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9060" y="2343150"/>
            <a:ext cx="67056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6655" y="3303270"/>
            <a:ext cx="9025890" cy="1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9060" y="5232400"/>
            <a:ext cx="88328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96571" y="6192571"/>
            <a:ext cx="2642285" cy="41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01975" y="3140710"/>
            <a:ext cx="5988685" cy="3518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49"/>
          <a:stretch>
            <a:fillRect/>
          </a:stretch>
        </p:blipFill>
        <p:spPr>
          <a:xfrm>
            <a:off x="2927350" y="1628775"/>
            <a:ext cx="777621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148905"/>
            <a:ext cx="10800000" cy="82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9380" y="4000500"/>
            <a:ext cx="13525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3972202"/>
            <a:ext cx="761904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3972202"/>
            <a:ext cx="1123809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3972202"/>
            <a:ext cx="1285714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27805" y="3933190"/>
            <a:ext cx="13538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033905"/>
            <a:ext cx="6008370" cy="445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40" y="3429000"/>
            <a:ext cx="5190490" cy="304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2"/>
          <a:stretch>
            <a:fillRect/>
          </a:stretch>
        </p:blipFill>
        <p:spPr>
          <a:xfrm>
            <a:off x="695325" y="1845495"/>
            <a:ext cx="10800080" cy="208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59422"/>
          <a:stretch>
            <a:fillRect/>
          </a:stretch>
        </p:blipFill>
        <p:spPr>
          <a:xfrm>
            <a:off x="695325" y="692785"/>
            <a:ext cx="3498850" cy="107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3"/>
          <a:stretch>
            <a:fillRect/>
          </a:stretch>
        </p:blipFill>
        <p:spPr>
          <a:xfrm>
            <a:off x="4151630" y="3933190"/>
            <a:ext cx="3766185" cy="285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