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7" r:id="rId4"/>
    <p:sldId id="346" r:id="rId5"/>
    <p:sldId id="345" r:id="rId6"/>
    <p:sldId id="344" r:id="rId7"/>
    <p:sldId id="343" r:id="rId8"/>
    <p:sldId id="340" r:id="rId9"/>
    <p:sldId id="339" r:id="rId10"/>
    <p:sldId id="338" r:id="rId11"/>
    <p:sldId id="337" r:id="rId12"/>
    <p:sldId id="336" r:id="rId13"/>
    <p:sldId id="333" r:id="rId14"/>
    <p:sldId id="332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tags" Target="../tags/tag6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tags" Target="../tags/tag5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7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image" Target="../media/image23.png"/><Relationship Id="rId4" Type="http://schemas.openxmlformats.org/officeDocument/2006/relationships/tags" Target="../tags/tag9.xml"/><Relationship Id="rId3" Type="http://schemas.openxmlformats.org/officeDocument/2006/relationships/image" Target="../media/image22.png"/><Relationship Id="rId2" Type="http://schemas.openxmlformats.org/officeDocument/2006/relationships/tags" Target="../tags/tag8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2"/>
          <a:stretch>
            <a:fillRect/>
          </a:stretch>
        </p:blipFill>
        <p:spPr>
          <a:xfrm>
            <a:off x="2406650" y="2348865"/>
            <a:ext cx="7378065" cy="224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20090" y="2204720"/>
            <a:ext cx="208597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77105" y="2273935"/>
            <a:ext cx="126682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48571" y="2471727"/>
            <a:ext cx="1857142" cy="21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62857" y="3216815"/>
            <a:ext cx="657142" cy="17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15238" y="3216815"/>
            <a:ext cx="542857" cy="17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13680" y="3007995"/>
            <a:ext cx="94551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animBg="1"/>
      <p:bldP spid="12" grpId="0" animBg="1"/>
      <p:bldP spid="14" grpId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98"/>
          <a:stretch>
            <a:fillRect/>
          </a:stretch>
        </p:blipFill>
        <p:spPr>
          <a:xfrm>
            <a:off x="3510280" y="1484630"/>
            <a:ext cx="5171440" cy="306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6135" y="1477645"/>
            <a:ext cx="5279390" cy="30289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4868995"/>
            <a:ext cx="10800000" cy="1319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55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58095" y="1144316"/>
            <a:ext cx="580952" cy="21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4761" y="1603826"/>
            <a:ext cx="285714" cy="20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24761" y="1603826"/>
            <a:ext cx="276190" cy="22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20000" y="1613399"/>
            <a:ext cx="333333" cy="19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9523" y="2082482"/>
            <a:ext cx="190476" cy="19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15640" y="3140710"/>
            <a:ext cx="5751195" cy="3299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9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7"/>
          <a:stretch>
            <a:fillRect/>
          </a:stretch>
        </p:blipFill>
        <p:spPr>
          <a:xfrm>
            <a:off x="3479800" y="2060575"/>
            <a:ext cx="5231855" cy="2844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5156650"/>
            <a:ext cx="10800000" cy="1125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671180" y="5738395"/>
            <a:ext cx="3504761" cy="486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2060847"/>
            <a:ext cx="9571428" cy="181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2490655"/>
            <a:ext cx="9304761" cy="20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2939566"/>
            <a:ext cx="1104761" cy="17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3369374"/>
            <a:ext cx="9542857" cy="20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0615" y="3789680"/>
            <a:ext cx="978408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7"/>
          <a:stretch>
            <a:fillRect/>
          </a:stretch>
        </p:blipFill>
        <p:spPr>
          <a:xfrm>
            <a:off x="3935730" y="4293235"/>
            <a:ext cx="4363085" cy="2371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10640" y="1876425"/>
            <a:ext cx="971423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2719257"/>
            <a:ext cx="1228571" cy="181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3148911"/>
            <a:ext cx="9961904" cy="19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465" y="3559175"/>
            <a:ext cx="1006856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285" y="2544432"/>
            <a:ext cx="1380952" cy="18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540" y="2982595"/>
            <a:ext cx="876681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333" y="3678489"/>
            <a:ext cx="1466666" cy="18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333" y="4088274"/>
            <a:ext cx="8876190" cy="20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3940" y="4509135"/>
            <a:ext cx="899541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9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3809" y="1524561"/>
            <a:ext cx="590476" cy="2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5238" y="2458198"/>
            <a:ext cx="476190" cy="2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1640" y="3830320"/>
            <a:ext cx="6152515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1904" y="4296893"/>
            <a:ext cx="2066666" cy="18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1904" y="4725604"/>
            <a:ext cx="9542857" cy="19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3040" y="5144770"/>
            <a:ext cx="969645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9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2069465"/>
            <a:ext cx="975233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2765986"/>
            <a:ext cx="1476190" cy="19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333" y="3195397"/>
            <a:ext cx="9971428" cy="19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940" y="3615055"/>
            <a:ext cx="1036510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48571" y="1554061"/>
            <a:ext cx="285714" cy="2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2002534"/>
            <a:ext cx="5400000" cy="2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9523" y="2489175"/>
            <a:ext cx="1552380" cy="2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43809" y="2489175"/>
            <a:ext cx="666666" cy="1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15238" y="2956732"/>
            <a:ext cx="314285" cy="1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86666" y="3109404"/>
            <a:ext cx="190476" cy="1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86666" y="3109404"/>
            <a:ext cx="333333" cy="1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86666" y="3109404"/>
            <a:ext cx="333334" cy="1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72380" y="3109404"/>
            <a:ext cx="561903" cy="1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29523" y="3729633"/>
            <a:ext cx="571428" cy="2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77142" y="1105755"/>
            <a:ext cx="600000" cy="20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9523" y="1105755"/>
            <a:ext cx="466666" cy="20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0000" y="1583454"/>
            <a:ext cx="295238" cy="191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81904" y="2051600"/>
            <a:ext cx="285714" cy="191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20000" y="2519745"/>
            <a:ext cx="609523" cy="191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39047" y="2510191"/>
            <a:ext cx="590476" cy="21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20000" y="3446481"/>
            <a:ext cx="333333" cy="20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05714" y="3446481"/>
            <a:ext cx="314285" cy="20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9523" y="1534640"/>
            <a:ext cx="609523" cy="19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5238" y="2001919"/>
            <a:ext cx="752379" cy="20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8095" y="2516878"/>
            <a:ext cx="733333" cy="20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48571" y="2516878"/>
            <a:ext cx="752380" cy="20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3333" y="3012765"/>
            <a:ext cx="600000" cy="20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77142" y="3975930"/>
            <a:ext cx="600000" cy="19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34285" y="4452745"/>
            <a:ext cx="466666" cy="19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5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48571" y="1563715"/>
            <a:ext cx="247619" cy="19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48571" y="2040905"/>
            <a:ext cx="247619" cy="19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48571" y="2518094"/>
            <a:ext cx="247619" cy="19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10476" y="2976197"/>
            <a:ext cx="285714" cy="24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48571" y="3462930"/>
            <a:ext cx="247619" cy="20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4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9525" y="1603375"/>
            <a:ext cx="316230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988760"/>
            <a:ext cx="10800000" cy="87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6288939" y="3093740"/>
            <a:ext cx="209523" cy="20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933640"/>
            <a:ext cx="10800000" cy="2737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5717511" y="4114841"/>
            <a:ext cx="247619" cy="2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39047" y="1172262"/>
            <a:ext cx="228571" cy="20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7619" y="2755285"/>
            <a:ext cx="209523" cy="20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1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9047" y="2278073"/>
            <a:ext cx="180952" cy="19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4285" y="2278073"/>
            <a:ext cx="171428" cy="19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7619" y="2268539"/>
            <a:ext cx="600000" cy="209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96190" y="2268539"/>
            <a:ext cx="323809" cy="2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4285" y="3078876"/>
            <a:ext cx="466666" cy="2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48571" y="3078876"/>
            <a:ext cx="190476" cy="19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96190" y="3078876"/>
            <a:ext cx="457142" cy="19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67550" y="2896235"/>
            <a:ext cx="28194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00430" y="2382520"/>
            <a:ext cx="225806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10476" y="2373269"/>
            <a:ext cx="2085714" cy="43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33970" y="2372995"/>
            <a:ext cx="306705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33970" y="3059430"/>
            <a:ext cx="135255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62990" y="3078480"/>
            <a:ext cx="203644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10476" y="3078669"/>
            <a:ext cx="2580952" cy="4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34285" y="3507629"/>
            <a:ext cx="504761" cy="17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62990" y="3783965"/>
            <a:ext cx="100965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310380" y="3774440"/>
            <a:ext cx="130492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75995" y="4443095"/>
            <a:ext cx="72961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bldLvl="0" animBg="1"/>
      <p:bldP spid="11" grpId="0" bldLvl="0" animBg="1"/>
      <p:bldP spid="12" grpId="0" bldLvl="0" animBg="1"/>
      <p:bldP spid="15" grpId="0" animBg="1"/>
      <p:bldP spid="16" grpId="0" animBg="1"/>
      <p:bldP spid="17" grpId="0" bldLvl="0" animBg="1"/>
      <p:bldP spid="18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2023-12-18T03:38:09Z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