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6" r:id="rId5"/>
    <p:sldId id="335" r:id="rId6"/>
    <p:sldId id="334" r:id="rId7"/>
    <p:sldId id="333" r:id="rId8"/>
    <p:sldId id="332" r:id="rId9"/>
    <p:sldId id="331" r:id="rId10"/>
    <p:sldId id="330" r:id="rId11"/>
    <p:sldId id="329" r:id="rId12"/>
    <p:sldId id="328" r:id="rId13"/>
    <p:sldId id="327" r:id="rId14"/>
    <p:sldId id="325" r:id="rId15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4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3.xml"/><Relationship Id="rId3" Type="http://schemas.openxmlformats.org/officeDocument/2006/relationships/image" Target="../media/image15.png"/><Relationship Id="rId2" Type="http://schemas.openxmlformats.org/officeDocument/2006/relationships/tags" Target="../tags/tag2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118870" y="3057525"/>
            <a:ext cx="9953625" cy="7429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5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439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210310"/>
            <a:ext cx="6997065" cy="575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90" y="2086610"/>
            <a:ext cx="9723755" cy="1388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1990" y="3736340"/>
            <a:ext cx="3554730" cy="650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57860" y="4648200"/>
            <a:ext cx="4718685" cy="574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81990" y="5482590"/>
            <a:ext cx="9388475" cy="676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11" grpId="0" bldLvl="0" animBg="1"/>
      <p:bldP spid="16" grpId="0" bldLvl="0" animBg="1"/>
      <p:bldP spid="17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893"/>
          <a:stretch>
            <a:fillRect/>
          </a:stretch>
        </p:blipFill>
        <p:spPr>
          <a:xfrm>
            <a:off x="720090" y="764540"/>
            <a:ext cx="3440430" cy="12611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2483"/>
          <a:stretch>
            <a:fillRect/>
          </a:stretch>
        </p:blipFill>
        <p:spPr>
          <a:xfrm>
            <a:off x="839470" y="1844675"/>
            <a:ext cx="10046335" cy="27370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089" t="48906"/>
          <a:stretch>
            <a:fillRect/>
          </a:stretch>
        </p:blipFill>
        <p:spPr>
          <a:xfrm>
            <a:off x="2567305" y="4562475"/>
            <a:ext cx="6731635" cy="22955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8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139047" y="2134388"/>
            <a:ext cx="257142" cy="3525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053333" y="3068111"/>
            <a:ext cx="295238" cy="362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20090" y="5683250"/>
            <a:ext cx="7676515" cy="776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0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3386455" y="5064125"/>
            <a:ext cx="752475" cy="460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948545" y="5006975"/>
            <a:ext cx="1598295" cy="495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386666" y="5970153"/>
            <a:ext cx="504761" cy="4483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367395" y="5893435"/>
            <a:ext cx="2165350" cy="651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  <p:bldP spid="11" grpId="0" animBg="1"/>
      <p:bldP spid="1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8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862857" y="3127231"/>
            <a:ext cx="780952" cy="3623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3568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11556" y="4528395"/>
            <a:ext cx="985661" cy="3403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028550" y="6170463"/>
            <a:ext cx="960169" cy="4254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0845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2918401" y="5233463"/>
            <a:ext cx="364841" cy="3746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5238" y="4162476"/>
            <a:ext cx="419048" cy="3809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1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6862857" y="3946985"/>
            <a:ext cx="790476" cy="3623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81904" y="5844492"/>
            <a:ext cx="761904" cy="3528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4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767619" y="3181819"/>
            <a:ext cx="304761" cy="3619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70" y="764540"/>
            <a:ext cx="9410065" cy="59740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COMMONDATA" val="eyJoZGlkIjoiMGI4MTk1OTY3ODM4ZTg3ZDU5ZmNiYWExM2RhNTY4NDAifQ=="/>
  <p:tag name="commondata" val="eyJoZGlkIjoiOWNiOTUzNzBmZTllNjFhNjUzMzRhNTA5NDdhZDA5OTE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ପ张梦ଓ</cp:lastModifiedBy>
  <cp:revision>62</cp:revision>
  <dcterms:created xsi:type="dcterms:W3CDTF">2015-09-16T06:44:00Z</dcterms:created>
  <dcterms:modified xsi:type="dcterms:W3CDTF">2023-12-18T04:54:02Z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