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3245" y="2938145"/>
            <a:ext cx="85248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444750"/>
            <a:ext cx="632396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872899"/>
            <a:ext cx="2342857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712632"/>
            <a:ext cx="942857" cy="31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163796"/>
            <a:ext cx="5095238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964682"/>
            <a:ext cx="1885714" cy="32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84638"/>
            <a:ext cx="1180952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85997" y="4624907"/>
            <a:ext cx="4912786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5997" y="5416217"/>
            <a:ext cx="2005594" cy="34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5997" y="6198325"/>
            <a:ext cx="873997" cy="30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58540"/>
            <a:ext cx="5600000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878211"/>
            <a:ext cx="3038095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97882"/>
            <a:ext cx="2342857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 b="12998"/>
          <a:stretch>
            <a:fillRect/>
          </a:stretch>
        </p:blipFill>
        <p:spPr>
          <a:xfrm>
            <a:off x="911225" y="692785"/>
            <a:ext cx="3328670" cy="101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556385"/>
            <a:ext cx="9256395" cy="541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711450" y="3501390"/>
            <a:ext cx="16262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096000" y="3501390"/>
            <a:ext cx="20535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671185" y="4489450"/>
            <a:ext cx="21094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239510" y="6093460"/>
            <a:ext cx="23780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3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6634" y="2062311"/>
            <a:ext cx="624028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6891" y="2019272"/>
            <a:ext cx="308427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3956" y="2069484"/>
            <a:ext cx="229527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203" y="3023506"/>
            <a:ext cx="437537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8410" y="3023506"/>
            <a:ext cx="416019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7411" y="2958948"/>
            <a:ext cx="358637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51440" y="3023506"/>
            <a:ext cx="423191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89456" y="3977529"/>
            <a:ext cx="609683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4949" y="3912971"/>
            <a:ext cx="358637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88977" y="3977529"/>
            <a:ext cx="423191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18625" y="4988936"/>
            <a:ext cx="394500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6108" y="4938724"/>
            <a:ext cx="308427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17465" y="4749165"/>
            <a:ext cx="42989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56939" y="4988936"/>
            <a:ext cx="394500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95313" y="4938724"/>
            <a:ext cx="308427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03135" y="4726940"/>
            <a:ext cx="57721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78936" y="6122286"/>
            <a:ext cx="308427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46001" y="6172498"/>
            <a:ext cx="222355" cy="27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bldLvl="0" animBg="1"/>
      <p:bldP spid="19" grpId="0" animBg="1"/>
      <p:bldP spid="20" grpId="0" animBg="1"/>
      <p:bldP spid="21" grpId="0" bldLvl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53333" y="3490301"/>
            <a:ext cx="485714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5512573"/>
            <a:ext cx="485714" cy="48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1296276"/>
            <a:ext cx="409523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714" y="3318234"/>
            <a:ext cx="409523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9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20989" y="2453595"/>
            <a:ext cx="688881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633" y="2453595"/>
            <a:ext cx="665126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0989" y="3546965"/>
            <a:ext cx="1338172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6469" y="3546965"/>
            <a:ext cx="1116463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1807" y="4640335"/>
            <a:ext cx="918508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3797" y="4640335"/>
            <a:ext cx="680963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52775" y="5757545"/>
            <a:ext cx="56769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39960" y="5995163"/>
            <a:ext cx="253381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1904" y="3176665"/>
            <a:ext cx="3885714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619" y="3176665"/>
            <a:ext cx="4123809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3978362"/>
            <a:ext cx="2304761" cy="35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7619" y="4016538"/>
            <a:ext cx="2314285" cy="3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1904" y="4818235"/>
            <a:ext cx="1380952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7619" y="4818235"/>
            <a:ext cx="1142858" cy="3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66595"/>
            <a:ext cx="379222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5714" y="2096299"/>
            <a:ext cx="3923809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87119"/>
            <a:ext cx="1628571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5714" y="2896647"/>
            <a:ext cx="1828571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96996"/>
            <a:ext cx="942857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5714" y="3696996"/>
            <a:ext cx="1142857" cy="3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69597"/>
            <a:ext cx="4000000" cy="82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879413"/>
            <a:ext cx="3466666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985895"/>
            <a:ext cx="507492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1904" y="4195528"/>
            <a:ext cx="4161904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210810"/>
            <a:ext cx="248602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81904" y="5549792"/>
            <a:ext cx="1609523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