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2770" y="2900045"/>
            <a:ext cx="85058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4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305598"/>
            <a:ext cx="3980952" cy="37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63422"/>
            <a:ext cx="3304761" cy="3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92652"/>
            <a:ext cx="2104761" cy="3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745230"/>
            <a:ext cx="625665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491428" y="5515866"/>
            <a:ext cx="533333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3080503"/>
            <a:ext cx="257142" cy="35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1904" y="3376266"/>
            <a:ext cx="580952" cy="36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6666" y="3681570"/>
            <a:ext cx="295238" cy="35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3333" y="5484770"/>
            <a:ext cx="571428" cy="36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229839"/>
            <a:ext cx="4295238" cy="4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265" y="3058795"/>
            <a:ext cx="605028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3868842"/>
            <a:ext cx="7076190" cy="4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78998" y="3789585"/>
            <a:ext cx="6046753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5565" y="4574229"/>
            <a:ext cx="4141001" cy="36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1440" y="5332095"/>
            <a:ext cx="8618220" cy="140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0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15159" y="3383822"/>
            <a:ext cx="4467532" cy="4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1794" y="4272886"/>
            <a:ext cx="1832349" cy="32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1794" y="5105201"/>
            <a:ext cx="2030696" cy="34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06955" y="6060440"/>
            <a:ext cx="795655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5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1463" y="3762441"/>
            <a:ext cx="3219663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6652" y="4610887"/>
            <a:ext cx="2513596" cy="32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6652" y="5440477"/>
            <a:ext cx="2014643" cy="34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8110" y="6232525"/>
            <a:ext cx="503237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1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2091" y="3751108"/>
            <a:ext cx="2904726" cy="40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911" y="4558242"/>
            <a:ext cx="2199161" cy="40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911" y="5411235"/>
            <a:ext cx="1741003" cy="33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0330" y="6181725"/>
            <a:ext cx="348361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2023-12-18T15:11:10Z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