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315" y="3140710"/>
            <a:ext cx="91249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48840"/>
            <a:ext cx="6142857" cy="39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27092"/>
            <a:ext cx="6295238" cy="3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67159"/>
            <a:ext cx="1961904" cy="3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769042"/>
            <a:ext cx="5361904" cy="42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2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54799" y="3829322"/>
            <a:ext cx="5271938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66" y="4663842"/>
            <a:ext cx="3387809" cy="33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766" y="5425795"/>
            <a:ext cx="2726552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6224270"/>
            <a:ext cx="853694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824761" y="5961168"/>
            <a:ext cx="790476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000" y="2277076"/>
            <a:ext cx="1771428" cy="37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4285" y="4129740"/>
            <a:ext cx="1371428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"/>
          <a:stretch>
            <a:fillRect/>
          </a:stretch>
        </p:blipFill>
        <p:spPr>
          <a:xfrm>
            <a:off x="839470" y="836480"/>
            <a:ext cx="10800080" cy="377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9510" y="3933190"/>
            <a:ext cx="2735580" cy="271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81990" y="1172210"/>
            <a:ext cx="6046470" cy="132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021906"/>
            <a:ext cx="2647619" cy="35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860938"/>
            <a:ext cx="2409523" cy="37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616450"/>
            <a:ext cx="5969635" cy="1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animBg="1"/>
      <p:bldP spid="15" grpId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7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25743" y="3444960"/>
            <a:ext cx="3179011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77" y="4151520"/>
            <a:ext cx="2434170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877" y="4812000"/>
            <a:ext cx="2434170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519" y="5495520"/>
            <a:ext cx="3186690" cy="33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2085" y="6179185"/>
            <a:ext cx="196405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