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FFFF"/>
    <a:srgbClr val="F7B9D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52395" y="2943225"/>
            <a:ext cx="68865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37055" y="4801870"/>
            <a:ext cx="29756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1428" y="4801579"/>
            <a:ext cx="3123809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8761" y="5559679"/>
            <a:ext cx="2452190" cy="28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6571" y="5567495"/>
            <a:ext cx="2085142" cy="27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8761" y="6270887"/>
            <a:ext cx="2460000" cy="31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16571" y="6270887"/>
            <a:ext cx="2280380" cy="31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4066" y="4408858"/>
            <a:ext cx="3009928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2995" y="4079875"/>
            <a:ext cx="278638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203" y="5226743"/>
            <a:ext cx="2348788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9041" y="5461667"/>
            <a:ext cx="1905128" cy="31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203" y="6018525"/>
            <a:ext cx="2148706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9041" y="6253450"/>
            <a:ext cx="2331389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2600"/>
            <a:ext cx="10800000" cy="388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41165" y="4725035"/>
            <a:ext cx="3709035" cy="190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51" y="1194967"/>
            <a:ext cx="5247155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4750" y="2049780"/>
            <a:ext cx="486092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851" y="2904387"/>
            <a:ext cx="4606352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851" y="3749806"/>
            <a:ext cx="3659078" cy="33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851" y="4585935"/>
            <a:ext cx="2340324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851" y="5412774"/>
            <a:ext cx="4114141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2625" y="6239510"/>
            <a:ext cx="81445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128510" y="5017135"/>
            <a:ext cx="120586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2620" y="6049894"/>
            <a:ext cx="511444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95160" y="1114425"/>
            <a:ext cx="16389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9215" y="2094230"/>
            <a:ext cx="221488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0000" y="3155182"/>
            <a:ext cx="457142" cy="48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0097" y="1156723"/>
            <a:ext cx="495191" cy="3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0863" y="2013166"/>
            <a:ext cx="1107885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2533" y="2861212"/>
            <a:ext cx="1191816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7850" y="5197475"/>
            <a:ext cx="11690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7613" y="6236606"/>
            <a:ext cx="1208602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299761"/>
            <a:ext cx="838095" cy="36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53333" y="2412596"/>
            <a:ext cx="3066666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809" y="3309391"/>
            <a:ext cx="2780952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3809" y="4206186"/>
            <a:ext cx="2085714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809" y="5112521"/>
            <a:ext cx="2600000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315296"/>
            <a:ext cx="3961904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211680"/>
            <a:ext cx="3476191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3098528"/>
            <a:ext cx="2314285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4023520"/>
            <a:ext cx="2609523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38918" y="3290840"/>
            <a:ext cx="287258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0386" y="4236927"/>
            <a:ext cx="296525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1853" y="5183014"/>
            <a:ext cx="287258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5637" y="6129101"/>
            <a:ext cx="472586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355"/>
            <a:ext cx="10800000" cy="18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070" y="2708910"/>
            <a:ext cx="8813800" cy="393001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96185" y="4240530"/>
            <a:ext cx="6767830" cy="156464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H="1">
            <a:off x="2567305" y="4240530"/>
            <a:ext cx="1800225" cy="156464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>
            <a:off x="5195570" y="4220845"/>
            <a:ext cx="1800225" cy="1564640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H="1">
            <a:off x="7536180" y="4293235"/>
            <a:ext cx="1583690" cy="1296035"/>
          </a:xfrm>
          <a:prstGeom prst="line">
            <a:avLst/>
          </a:prstGeom>
          <a:ln>
            <a:solidFill>
              <a:srgbClr val="EC00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