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2057400"/>
            <a:ext cx="70961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215" y="3716655"/>
            <a:ext cx="86010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1992516"/>
            <a:ext cx="2361904" cy="35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803207"/>
            <a:ext cx="2323809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604360"/>
            <a:ext cx="3019047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75"/>
          <a:stretch>
            <a:fillRect/>
          </a:stretch>
        </p:blipFill>
        <p:spPr>
          <a:xfrm>
            <a:off x="647700" y="2044250"/>
            <a:ext cx="10800080" cy="268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2927350" y="4859020"/>
            <a:ext cx="5605780" cy="187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 r="51399" b="58571"/>
          <a:stretch>
            <a:fillRect/>
          </a:stretch>
        </p:blipFill>
        <p:spPr>
          <a:xfrm>
            <a:off x="767080" y="747395"/>
            <a:ext cx="3395980" cy="11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737610"/>
            <a:ext cx="68656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567231"/>
            <a:ext cx="4485714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0000" y="5396900"/>
            <a:ext cx="2323809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0000" y="6188423"/>
            <a:ext cx="3019047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7031990" y="5102860"/>
            <a:ext cx="4874260" cy="1629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29652" y="3700862"/>
            <a:ext cx="923238" cy="3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65969" y="4515323"/>
            <a:ext cx="1888442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6401" y="5338180"/>
            <a:ext cx="369295" cy="40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7193" y="6161037"/>
            <a:ext cx="914845" cy="39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1238844"/>
            <a:ext cx="904761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3040041"/>
            <a:ext cx="409523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3049571"/>
            <a:ext cx="933333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4850769"/>
            <a:ext cx="914285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2857" y="1992000"/>
            <a:ext cx="908571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2857" y="2026285"/>
            <a:ext cx="454285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9185" y="2682875"/>
            <a:ext cx="6921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515" y="3512820"/>
            <a:ext cx="20669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05714" y="3654857"/>
            <a:ext cx="385714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7055" y="4432300"/>
            <a:ext cx="263969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8745" y="5343525"/>
            <a:ext cx="4749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12" grpId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1734157"/>
            <a:ext cx="952380" cy="4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3096514"/>
            <a:ext cx="419047" cy="4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238" y="3687186"/>
            <a:ext cx="1980952" cy="4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380" y="4525560"/>
            <a:ext cx="952380" cy="4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2155849"/>
            <a:ext cx="1476190" cy="39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10476" y="3164574"/>
            <a:ext cx="333333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3871188"/>
            <a:ext cx="333333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2857" y="2977714"/>
            <a:ext cx="3214285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2857" y="4846285"/>
            <a:ext cx="3171428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5714" y="5583428"/>
            <a:ext cx="2502857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5714" y="6294857"/>
            <a:ext cx="2751428" cy="3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