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33295" y="2943225"/>
            <a:ext cx="77247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4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1580" y="2906395"/>
            <a:ext cx="502285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3800713"/>
            <a:ext cx="5047619" cy="4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2060539"/>
            <a:ext cx="4857142" cy="4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365" y="2881630"/>
            <a:ext cx="739457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129523" y="4079790"/>
            <a:ext cx="571428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9047" y="4079790"/>
            <a:ext cx="561904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5714" y="4985435"/>
            <a:ext cx="552380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48571" y="4985435"/>
            <a:ext cx="552380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53333" y="4985435"/>
            <a:ext cx="561904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05755" y="5890895"/>
            <a:ext cx="54292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637405" y="1318895"/>
            <a:ext cx="819785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57975" y="1318895"/>
            <a:ext cx="805815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46795" y="1318895"/>
            <a:ext cx="1153795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96190" y="3750000"/>
            <a:ext cx="561904" cy="36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95086" y="4231780"/>
            <a:ext cx="4421156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1359" y="4920131"/>
            <a:ext cx="3092436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4790" y="5592445"/>
            <a:ext cx="851471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986666" y="5103140"/>
            <a:ext cx="1009523" cy="42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3333" y="5103140"/>
            <a:ext cx="1019047" cy="42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940" y="3745865"/>
            <a:ext cx="733996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411795"/>
            <a:ext cx="10800000" cy="1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463040" y="5478780"/>
            <a:ext cx="454215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06080" y="5769610"/>
            <a:ext cx="45339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3686" y="5769348"/>
            <a:ext cx="445432" cy="30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2172178"/>
            <a:ext cx="561904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238" y="3077074"/>
            <a:ext cx="1419047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8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3869441"/>
            <a:ext cx="6123809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155" y="4627880"/>
            <a:ext cx="9462135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