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7" r:id="rId6"/>
    <p:sldId id="334" r:id="rId7"/>
    <p:sldId id="333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0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6975" y="3023870"/>
            <a:ext cx="72580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"/>
          <a:stretch>
            <a:fillRect/>
          </a:stretch>
        </p:blipFill>
        <p:spPr>
          <a:xfrm>
            <a:off x="695325" y="764725"/>
            <a:ext cx="10800080" cy="401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6663" y="2108650"/>
            <a:ext cx="866666" cy="38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2377" y="4188650"/>
            <a:ext cx="828571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4774"/>
          <a:stretch>
            <a:fillRect/>
          </a:stretch>
        </p:blipFill>
        <p:spPr>
          <a:xfrm>
            <a:off x="4727575" y="4004945"/>
            <a:ext cx="2847340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2469981"/>
            <a:ext cx="838095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4774"/>
          <a:stretch>
            <a:fillRect/>
          </a:stretch>
        </p:blipFill>
        <p:spPr>
          <a:xfrm>
            <a:off x="4728210" y="3500755"/>
            <a:ext cx="2847340" cy="275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0" t="5008" r="30617" b="15407"/>
          <a:stretch>
            <a:fillRect/>
          </a:stretch>
        </p:blipFill>
        <p:spPr>
          <a:xfrm>
            <a:off x="1127125" y="836295"/>
            <a:ext cx="5184775" cy="489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4667250" cy="47936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14" r="16782"/>
          <a:stretch>
            <a:fillRect/>
          </a:stretch>
        </p:blipFill>
        <p:spPr>
          <a:xfrm>
            <a:off x="822325" y="5949315"/>
            <a:ext cx="8895715" cy="78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9"/>
          <a:stretch>
            <a:fillRect/>
          </a:stretch>
        </p:blipFill>
        <p:spPr>
          <a:xfrm>
            <a:off x="6456045" y="2132965"/>
            <a:ext cx="5270500" cy="205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912350" y="2564765"/>
            <a:ext cx="6851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t="3748" r="47912" b="143"/>
          <a:stretch>
            <a:fillRect/>
          </a:stretch>
        </p:blipFill>
        <p:spPr>
          <a:xfrm>
            <a:off x="5015865" y="1052830"/>
            <a:ext cx="2952750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5" y="4076700"/>
            <a:ext cx="9780270" cy="273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567654" y="6227621"/>
            <a:ext cx="304761" cy="36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072411" y="6237165"/>
            <a:ext cx="285714" cy="35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5260960" y="6237165"/>
            <a:ext cx="295238" cy="35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5735872" y="6237165"/>
            <a:ext cx="295238" cy="35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7752080" y="6165215"/>
            <a:ext cx="4279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8328660" y="6236970"/>
            <a:ext cx="4146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10021570" cy="55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530" y="3892550"/>
            <a:ext cx="15817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3215" y="3916680"/>
            <a:ext cx="16598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6320" y="3916680"/>
            <a:ext cx="16605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980" y="4874895"/>
            <a:ext cx="9342755" cy="16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t="3748" r="47912" b="143"/>
          <a:stretch>
            <a:fillRect/>
          </a:stretch>
        </p:blipFill>
        <p:spPr>
          <a:xfrm>
            <a:off x="9759950" y="2204720"/>
            <a:ext cx="2287905" cy="235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00430"/>
            <a:ext cx="10457180" cy="410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54695" y="3143885"/>
            <a:ext cx="67183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9" b="9072"/>
          <a:stretch>
            <a:fillRect/>
          </a:stretch>
        </p:blipFill>
        <p:spPr>
          <a:xfrm>
            <a:off x="9839960" y="3789045"/>
            <a:ext cx="2238375" cy="294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00245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9338" y="3235083"/>
            <a:ext cx="419048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4" b="9808"/>
          <a:stretch>
            <a:fillRect/>
          </a:stretch>
        </p:blipFill>
        <p:spPr>
          <a:xfrm>
            <a:off x="9696450" y="3500755"/>
            <a:ext cx="2308860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8495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4774"/>
          <a:stretch>
            <a:fillRect/>
          </a:stretch>
        </p:blipFill>
        <p:spPr>
          <a:xfrm>
            <a:off x="4079875" y="2708910"/>
            <a:ext cx="4168140" cy="403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2853055"/>
            <a:ext cx="4039870" cy="389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2023-12-19T16:55:48Z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