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39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924810"/>
            <a:ext cx="6941820" cy="10433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2080475"/>
            <a:ext cx="1657142" cy="45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2969167"/>
            <a:ext cx="552380" cy="49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3926205"/>
            <a:ext cx="9327515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3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22095" y="6330950"/>
            <a:ext cx="388937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8230" y="2097405"/>
            <a:ext cx="175641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8905" y="5166360"/>
            <a:ext cx="10382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02130" y="3292475"/>
            <a:ext cx="80137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0260" y="3292475"/>
            <a:ext cx="80137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991889" y="3362769"/>
            <a:ext cx="470046" cy="4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5023" y="4285846"/>
            <a:ext cx="470046" cy="46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8755" y="6205846"/>
            <a:ext cx="387096" cy="34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363192"/>
            <a:ext cx="485714" cy="47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761" y="3357321"/>
            <a:ext cx="409523" cy="3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92785"/>
            <a:ext cx="9518015" cy="197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2708910"/>
            <a:ext cx="7752080" cy="389128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719830" y="3140710"/>
            <a:ext cx="791845" cy="0"/>
          </a:xfrm>
          <a:prstGeom prst="line">
            <a:avLst/>
          </a:prstGeom>
          <a:ln>
            <a:solidFill>
              <a:srgbClr val="FD239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3719830" y="3267710"/>
            <a:ext cx="720090" cy="2105025"/>
          </a:xfrm>
          <a:prstGeom prst="line">
            <a:avLst/>
          </a:prstGeom>
          <a:ln>
            <a:solidFill>
              <a:srgbClr val="FD239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3647440" y="3356610"/>
            <a:ext cx="792480" cy="1080135"/>
          </a:xfrm>
          <a:prstGeom prst="line">
            <a:avLst/>
          </a:prstGeom>
          <a:ln>
            <a:solidFill>
              <a:srgbClr val="FD239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V="1">
            <a:off x="3719830" y="4004945"/>
            <a:ext cx="791845" cy="2016125"/>
          </a:xfrm>
          <a:prstGeom prst="line">
            <a:avLst/>
          </a:prstGeom>
          <a:ln>
            <a:solidFill>
              <a:srgbClr val="FD239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>
            <a:off x="3719830" y="6070600"/>
            <a:ext cx="791845" cy="0"/>
          </a:xfrm>
          <a:prstGeom prst="line">
            <a:avLst/>
          </a:prstGeom>
          <a:ln>
            <a:solidFill>
              <a:srgbClr val="FD239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 flipV="1">
            <a:off x="7536180" y="3932555"/>
            <a:ext cx="864235" cy="648335"/>
          </a:xfrm>
          <a:prstGeom prst="line">
            <a:avLst/>
          </a:prstGeom>
          <a:ln>
            <a:solidFill>
              <a:srgbClr val="FD239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>
            <a:off x="7536180" y="4077335"/>
            <a:ext cx="863600" cy="1367790"/>
          </a:xfrm>
          <a:prstGeom prst="line">
            <a:avLst/>
          </a:prstGeom>
          <a:ln>
            <a:solidFill>
              <a:srgbClr val="FD239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79880" y="5502910"/>
            <a:ext cx="562102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463790" y="5373370"/>
            <a:ext cx="3173095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07935" y="4509135"/>
            <a:ext cx="2170430" cy="216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08355"/>
            <a:ext cx="9909175" cy="604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