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3160" y="3086100"/>
            <a:ext cx="7387590" cy="8324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9977120" cy="22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78555" y="3860800"/>
            <a:ext cx="4834255" cy="248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91378" y="3695657"/>
            <a:ext cx="3986967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1310" y="4424680"/>
            <a:ext cx="398716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7844" y="5292000"/>
            <a:ext cx="1997593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77844" y="6106628"/>
            <a:ext cx="2235989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8"/>
          <a:stretch>
            <a:fillRect/>
          </a:stretch>
        </p:blipFill>
        <p:spPr>
          <a:xfrm>
            <a:off x="839470" y="744220"/>
            <a:ext cx="3168650" cy="11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 r="39992"/>
          <a:stretch>
            <a:fillRect/>
          </a:stretch>
        </p:blipFill>
        <p:spPr>
          <a:xfrm>
            <a:off x="2351405" y="1700530"/>
            <a:ext cx="3697605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49" b="69541"/>
          <a:stretch>
            <a:fillRect/>
          </a:stretch>
        </p:blipFill>
        <p:spPr>
          <a:xfrm>
            <a:off x="982980" y="1700530"/>
            <a:ext cx="737235" cy="102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001585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615896" y="5233772"/>
            <a:ext cx="571428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5892087" y="5252875"/>
            <a:ext cx="533333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8568277" y="5243324"/>
            <a:ext cx="257142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1324741"/>
            <a:ext cx="428571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476" y="2316230"/>
            <a:ext cx="571428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2287629"/>
            <a:ext cx="514285" cy="4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2325763"/>
            <a:ext cx="257142" cy="35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 r="39992"/>
          <a:stretch>
            <a:fillRect/>
          </a:stretch>
        </p:blipFill>
        <p:spPr>
          <a:xfrm>
            <a:off x="3930015" y="3789045"/>
            <a:ext cx="4331335" cy="278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306222"/>
            <a:ext cx="409523" cy="36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1315771"/>
            <a:ext cx="409523" cy="35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2299339"/>
            <a:ext cx="571428" cy="35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2318438"/>
            <a:ext cx="523809" cy="36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4500" y="3282950"/>
            <a:ext cx="5473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 r="39992"/>
          <a:stretch>
            <a:fillRect/>
          </a:stretch>
        </p:blipFill>
        <p:spPr>
          <a:xfrm>
            <a:off x="4007485" y="3860800"/>
            <a:ext cx="4331335" cy="278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449419"/>
            <a:ext cx="285714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1439870"/>
            <a:ext cx="514285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7619" y="1449419"/>
            <a:ext cx="285714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7142" y="1458967"/>
            <a:ext cx="295238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000" y="1458967"/>
            <a:ext cx="523809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1428" y="1458967"/>
            <a:ext cx="295238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8571" y="2146451"/>
            <a:ext cx="514285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39047" y="2146451"/>
            <a:ext cx="295238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6666" y="2146451"/>
            <a:ext cx="304761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8571" y="2136903"/>
            <a:ext cx="314285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34285" y="2127354"/>
            <a:ext cx="295238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67619" y="2127354"/>
            <a:ext cx="504761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3333" y="2805290"/>
            <a:ext cx="295238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00952" y="2805290"/>
            <a:ext cx="304761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91428" y="2805290"/>
            <a:ext cx="457142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72380" y="2805290"/>
            <a:ext cx="466666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53333" y="2795741"/>
            <a:ext cx="304761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53333" y="2805290"/>
            <a:ext cx="285715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10316210" cy="37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6"/>
          <a:stretch>
            <a:fillRect/>
          </a:stretch>
        </p:blipFill>
        <p:spPr>
          <a:xfrm>
            <a:off x="4223385" y="3572510"/>
            <a:ext cx="5200650" cy="314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385" y="3860800"/>
            <a:ext cx="5019675" cy="2814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4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79815" y="3940687"/>
            <a:ext cx="317043" cy="3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8095" y="3940687"/>
            <a:ext cx="205145" cy="3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2707" y="3940687"/>
            <a:ext cx="317042" cy="3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9815" y="6013166"/>
            <a:ext cx="205145" cy="3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0120" y="6013166"/>
            <a:ext cx="317043" cy="35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6000" y="6003925"/>
            <a:ext cx="39243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351135" cy="285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9"/>
          <a:stretch>
            <a:fillRect/>
          </a:stretch>
        </p:blipFill>
        <p:spPr>
          <a:xfrm>
            <a:off x="2495550" y="3573145"/>
            <a:ext cx="6552565" cy="321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160" y="3777615"/>
            <a:ext cx="6470015" cy="287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