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7" r:id="rId7"/>
    <p:sldId id="336" r:id="rId8"/>
    <p:sldId id="333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tags" Target="../tags/tag1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10.png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image" Target="../media/image13.png"/><Relationship Id="rId4" Type="http://schemas.openxmlformats.org/officeDocument/2006/relationships/tags" Target="../tags/tag8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50695" y="2905125"/>
            <a:ext cx="8689975" cy="9766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64"/>
          <a:stretch>
            <a:fillRect/>
          </a:stretch>
        </p:blipFill>
        <p:spPr>
          <a:xfrm>
            <a:off x="1415415" y="3356610"/>
            <a:ext cx="9217025" cy="3431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9392"/>
          <a:stretch>
            <a:fillRect/>
          </a:stretch>
        </p:blipFill>
        <p:spPr>
          <a:xfrm>
            <a:off x="1415415" y="3429000"/>
            <a:ext cx="9096375" cy="310515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63"/>
          <a:stretch>
            <a:fillRect/>
          </a:stretch>
        </p:blipFill>
        <p:spPr>
          <a:xfrm>
            <a:off x="4812665" y="764540"/>
            <a:ext cx="2423160" cy="2282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5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18195" y="1343660"/>
            <a:ext cx="58737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1428" y="2334240"/>
            <a:ext cx="361904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1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801063" y="5327900"/>
            <a:ext cx="845182" cy="38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58870" y="5319922"/>
            <a:ext cx="350830" cy="38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00398" y="6165573"/>
            <a:ext cx="1762126" cy="3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81904" y="1334654"/>
            <a:ext cx="304762" cy="362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6666" y="2336724"/>
            <a:ext cx="295238" cy="362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8095" y="2336724"/>
            <a:ext cx="533333" cy="3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53333" y="3338795"/>
            <a:ext cx="295238" cy="362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81904" y="4274061"/>
            <a:ext cx="1076190" cy="48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1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99835" y="1185333"/>
            <a:ext cx="869446" cy="42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77552" y="2104307"/>
            <a:ext cx="221462" cy="311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5228" y="2941230"/>
            <a:ext cx="442925" cy="34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7470" y="4065333"/>
            <a:ext cx="451126" cy="42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7415" y="5586095"/>
            <a:ext cx="81915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64355"/>
            <a:ext cx="10800000" cy="10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92"/>
          <a:stretch>
            <a:fillRect/>
          </a:stretch>
        </p:blipFill>
        <p:spPr>
          <a:xfrm>
            <a:off x="4439920" y="1772920"/>
            <a:ext cx="3349625" cy="236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91"/>
          <a:stretch>
            <a:fillRect/>
          </a:stretch>
        </p:blipFill>
        <p:spPr>
          <a:xfrm>
            <a:off x="1844040" y="4140200"/>
            <a:ext cx="8857070" cy="244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2510616" y="6064123"/>
            <a:ext cx="952380" cy="45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5720080" y="6033770"/>
            <a:ext cx="98107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8815378" y="6073649"/>
            <a:ext cx="952380" cy="42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10800000" cy="901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55" r="60894" b="3553"/>
          <a:stretch>
            <a:fillRect/>
          </a:stretch>
        </p:blipFill>
        <p:spPr>
          <a:xfrm>
            <a:off x="4583430" y="1845310"/>
            <a:ext cx="2944495" cy="220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3933005"/>
            <a:ext cx="10800000" cy="300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2049145" y="5700395"/>
            <a:ext cx="2457450" cy="112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100"/>
            <a:ext cx="10800000" cy="4070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190" y="3473246"/>
            <a:ext cx="3419047" cy="102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55" r="60894" b="3553"/>
          <a:stretch>
            <a:fillRect/>
          </a:stretch>
        </p:blipFill>
        <p:spPr>
          <a:xfrm>
            <a:off x="4583430" y="4509135"/>
            <a:ext cx="2944495" cy="220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3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63"/>
          <a:stretch>
            <a:fillRect/>
          </a:stretch>
        </p:blipFill>
        <p:spPr>
          <a:xfrm>
            <a:off x="4799965" y="4084955"/>
            <a:ext cx="2423160" cy="2282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2023-12-18T15:44:29Z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