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9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10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1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5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tags" Target="../tags/tag6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7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8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66545" y="3033395"/>
            <a:ext cx="9058275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13885"/>
            <a:ext cx="10800000" cy="32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840" y="2780665"/>
            <a:ext cx="9182735" cy="1247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639"/>
          <a:stretch>
            <a:fillRect/>
          </a:stretch>
        </p:blipFill>
        <p:spPr>
          <a:xfrm>
            <a:off x="8183880" y="3429000"/>
            <a:ext cx="3422650" cy="3234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3333" y="3001338"/>
            <a:ext cx="2485714" cy="40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6190" y="3868332"/>
            <a:ext cx="5123809" cy="40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43809" y="4687689"/>
            <a:ext cx="3428571" cy="40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96365" y="5412105"/>
            <a:ext cx="529907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639"/>
          <a:stretch>
            <a:fillRect/>
          </a:stretch>
        </p:blipFill>
        <p:spPr>
          <a:xfrm>
            <a:off x="8183880" y="2708910"/>
            <a:ext cx="3422650" cy="3234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6365" y="2889250"/>
            <a:ext cx="276161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639"/>
          <a:stretch>
            <a:fillRect/>
          </a:stretch>
        </p:blipFill>
        <p:spPr>
          <a:xfrm>
            <a:off x="4511675" y="3644900"/>
            <a:ext cx="3422650" cy="3234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58" b="56277"/>
          <a:stretch>
            <a:fillRect/>
          </a:stretch>
        </p:blipFill>
        <p:spPr>
          <a:xfrm>
            <a:off x="767080" y="764540"/>
            <a:ext cx="3549650" cy="1075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176"/>
          <a:stretch>
            <a:fillRect/>
          </a:stretch>
        </p:blipFill>
        <p:spPr>
          <a:xfrm>
            <a:off x="767080" y="1844860"/>
            <a:ext cx="10800080" cy="1950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22"/>
          <a:stretch>
            <a:fillRect/>
          </a:stretch>
        </p:blipFill>
        <p:spPr>
          <a:xfrm>
            <a:off x="3729355" y="3500755"/>
            <a:ext cx="5087620" cy="331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43809" y="3515411"/>
            <a:ext cx="304761" cy="361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67619" y="3515411"/>
            <a:ext cx="295238" cy="361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81904" y="3515411"/>
            <a:ext cx="295238" cy="361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81904" y="3515411"/>
            <a:ext cx="542857" cy="361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96190" y="3524937"/>
            <a:ext cx="533333" cy="352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00952" y="3515411"/>
            <a:ext cx="542857" cy="361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96190" y="3515411"/>
            <a:ext cx="542856" cy="361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10476" y="3515411"/>
            <a:ext cx="571428" cy="361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15555" y="1927860"/>
            <a:ext cx="277368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24761" y="2957122"/>
            <a:ext cx="1038095" cy="467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81904" y="2947578"/>
            <a:ext cx="2152380" cy="49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22"/>
          <a:stretch>
            <a:fillRect/>
          </a:stretch>
        </p:blipFill>
        <p:spPr>
          <a:xfrm>
            <a:off x="3719830" y="3573145"/>
            <a:ext cx="4832985" cy="3154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91555" y="980440"/>
            <a:ext cx="4450080" cy="81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05890" y="1959610"/>
            <a:ext cx="124587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86666" y="3010752"/>
            <a:ext cx="295238" cy="352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10476" y="3915806"/>
            <a:ext cx="580952" cy="352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22"/>
          <a:stretch>
            <a:fillRect/>
          </a:stretch>
        </p:blipFill>
        <p:spPr>
          <a:xfrm>
            <a:off x="6887845" y="3716655"/>
            <a:ext cx="4283075" cy="2795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177142" y="5403768"/>
            <a:ext cx="819047" cy="35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24761" y="5403768"/>
            <a:ext cx="809522" cy="35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53333" y="5403768"/>
            <a:ext cx="838095" cy="35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00952" y="5403768"/>
            <a:ext cx="838095" cy="35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10800000" cy="1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7"/>
          <a:stretch>
            <a:fillRect/>
          </a:stretch>
        </p:blipFill>
        <p:spPr>
          <a:xfrm>
            <a:off x="2783205" y="2708910"/>
            <a:ext cx="6637020" cy="3837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3520" y="2853055"/>
            <a:ext cx="6656705" cy="374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96365" y="2782570"/>
            <a:ext cx="787590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7"/>
          <a:stretch>
            <a:fillRect/>
          </a:stretch>
        </p:blipFill>
        <p:spPr>
          <a:xfrm>
            <a:off x="3503295" y="3573145"/>
            <a:ext cx="5342890" cy="3089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92600"/>
            <a:ext cx="10800000" cy="26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639"/>
          <a:stretch>
            <a:fillRect/>
          </a:stretch>
        </p:blipFill>
        <p:spPr>
          <a:xfrm>
            <a:off x="4079875" y="3140710"/>
            <a:ext cx="4011295" cy="3790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2023-12-18T05:42:07Z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