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7050" y="3019425"/>
            <a:ext cx="60579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91428" y="3087269"/>
            <a:ext cx="4180952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1904" y="3963867"/>
            <a:ext cx="2542857" cy="34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1904" y="4773767"/>
            <a:ext cx="2542857" cy="371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3065" y="5505450"/>
            <a:ext cx="608965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8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95086" y="3551340"/>
            <a:ext cx="2736529" cy="32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4720" y="4255516"/>
            <a:ext cx="2554621" cy="29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4631" y="4951780"/>
            <a:ext cx="2111715" cy="29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34631" y="5632219"/>
            <a:ext cx="2087988" cy="31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8920" y="6320790"/>
            <a:ext cx="469392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67692"/>
            <a:ext cx="5723809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068923"/>
            <a:ext cx="2780952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56000"/>
            <a:ext cx="2409523" cy="34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57230"/>
            <a:ext cx="2885714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615815"/>
            <a:ext cx="787590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2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224387" y="6082629"/>
            <a:ext cx="1465777" cy="41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6666" y="1162736"/>
            <a:ext cx="1580952" cy="4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1428" y="2078273"/>
            <a:ext cx="419047" cy="4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4285" y="3003347"/>
            <a:ext cx="1019047" cy="4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909347"/>
            <a:ext cx="1619047" cy="45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3333" y="3947494"/>
            <a:ext cx="1514285" cy="37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39920" y="4940935"/>
            <a:ext cx="3509645" cy="153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77142" y="2210709"/>
            <a:ext cx="847619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3809" y="4078302"/>
            <a:ext cx="1638095" cy="3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339047" y="2345090"/>
            <a:ext cx="409523" cy="35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39047" y="5110343"/>
            <a:ext cx="409523" cy="34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238" y="2239687"/>
            <a:ext cx="409523" cy="35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8571" y="4031607"/>
            <a:ext cx="476191" cy="4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729523" y="3143428"/>
            <a:ext cx="1200001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0476" y="3972000"/>
            <a:ext cx="2314285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58030" y="1144905"/>
            <a:ext cx="3875405" cy="103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8571" y="2649531"/>
            <a:ext cx="3238094" cy="35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48571" y="3469234"/>
            <a:ext cx="3009523" cy="4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4761" y="1172409"/>
            <a:ext cx="2780952" cy="38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5714" y="2059937"/>
            <a:ext cx="3019047" cy="34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5714" y="2871118"/>
            <a:ext cx="3019047" cy="42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2023-12-18T06:25:05Z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