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66520" y="2319020"/>
            <a:ext cx="945832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162556"/>
            <a:ext cx="3238095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095952"/>
            <a:ext cx="2542857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3953153"/>
            <a:ext cx="3200000" cy="4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4857750"/>
            <a:ext cx="9355455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2982044"/>
            <a:ext cx="6685713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761" y="3915619"/>
            <a:ext cx="2542857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4644390"/>
            <a:ext cx="21894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365" y="5572760"/>
            <a:ext cx="493014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476089" y="4524276"/>
            <a:ext cx="895491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63841" y="5379146"/>
            <a:ext cx="945240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2363489"/>
            <a:ext cx="1009523" cy="4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4326824"/>
            <a:ext cx="1000000" cy="4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2231076"/>
            <a:ext cx="561904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640" y="3049270"/>
            <a:ext cx="167132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1904" y="5102153"/>
            <a:ext cx="1485714" cy="4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2134981"/>
            <a:ext cx="5333333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238" y="3107309"/>
            <a:ext cx="1609523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238" y="4012909"/>
            <a:ext cx="1809523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365" y="4928235"/>
            <a:ext cx="86194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3905" y="3799794"/>
            <a:ext cx="1922526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2441" y="4626380"/>
            <a:ext cx="1896429" cy="32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2441" y="5435564"/>
            <a:ext cx="2061714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6343" y="6244749"/>
            <a:ext cx="7403033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72"/>
          <a:stretch>
            <a:fillRect/>
          </a:stretch>
        </p:blipFill>
        <p:spPr>
          <a:xfrm>
            <a:off x="720090" y="1844860"/>
            <a:ext cx="10800080" cy="93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708910"/>
            <a:ext cx="8131810" cy="404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99" b="41367"/>
          <a:stretch>
            <a:fillRect/>
          </a:stretch>
        </p:blipFill>
        <p:spPr>
          <a:xfrm>
            <a:off x="847090" y="764540"/>
            <a:ext cx="3403600" cy="104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951855" y="5073015"/>
            <a:ext cx="8172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3935730" y="5876925"/>
            <a:ext cx="11214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