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204720"/>
            <a:ext cx="8227695" cy="2640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00952" y="4854360"/>
            <a:ext cx="733333" cy="42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952" y="4854360"/>
            <a:ext cx="752380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3282473"/>
            <a:ext cx="990476" cy="42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3645275"/>
            <a:ext cx="742857" cy="42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7"/>
          <a:stretch>
            <a:fillRect/>
          </a:stretch>
        </p:blipFill>
        <p:spPr>
          <a:xfrm>
            <a:off x="695325" y="1673860"/>
            <a:ext cx="9913620" cy="340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4439920" y="5077460"/>
            <a:ext cx="3241675" cy="176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68" b="70933"/>
          <a:stretch>
            <a:fillRect/>
          </a:stretch>
        </p:blipFill>
        <p:spPr>
          <a:xfrm>
            <a:off x="694055" y="608965"/>
            <a:ext cx="3608705" cy="114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845"/>
            <a:ext cx="719264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03425"/>
            <a:ext cx="706564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34005"/>
            <a:ext cx="9955530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713095" y="4457700"/>
            <a:ext cx="13195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8095" y="5505333"/>
            <a:ext cx="1076190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2594" y="1927317"/>
            <a:ext cx="954199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3572" y="2751512"/>
            <a:ext cx="954199" cy="4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31" y="4456097"/>
            <a:ext cx="533229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7446" y="5280292"/>
            <a:ext cx="299356" cy="34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1962936"/>
            <a:ext cx="1066666" cy="4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2772837"/>
            <a:ext cx="1038095" cy="4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4430750"/>
            <a:ext cx="752380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476" y="5278764"/>
            <a:ext cx="752380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8571" y="5278764"/>
            <a:ext cx="761904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476" y="5269235"/>
            <a:ext cx="980952" cy="4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20000" y="2296936"/>
            <a:ext cx="419048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3333" y="3926893"/>
            <a:ext cx="485714" cy="4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0000" y="4794297"/>
            <a:ext cx="419048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1153162"/>
            <a:ext cx="409523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1963627"/>
            <a:ext cx="476190" cy="4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3622697"/>
            <a:ext cx="476190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10476" y="3099076"/>
            <a:ext cx="419047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134240"/>
            <a:ext cx="352380" cy="38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2201218"/>
            <a:ext cx="352380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3115985"/>
            <a:ext cx="333333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2023-12-19T16:55:49Z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