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8000" y="2204720"/>
            <a:ext cx="60960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250" y="3716655"/>
            <a:ext cx="61055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4826000"/>
            <a:ext cx="223901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8814"/>
            <a:ext cx="6171428" cy="4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2124710"/>
            <a:ext cx="53987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6190" y="3011224"/>
            <a:ext cx="3000000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6190" y="3887900"/>
            <a:ext cx="3447619" cy="4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29523" y="5120344"/>
            <a:ext cx="552380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200779"/>
            <a:ext cx="2047619" cy="4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2154025"/>
            <a:ext cx="1590476" cy="4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097740"/>
            <a:ext cx="1571428" cy="4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3116805"/>
            <a:ext cx="1580952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2115092"/>
            <a:ext cx="1114285" cy="36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067670"/>
            <a:ext cx="552380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3067670"/>
            <a:ext cx="542857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3058144"/>
            <a:ext cx="542857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095" y="4010721"/>
            <a:ext cx="295238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9523" y="4925195"/>
            <a:ext cx="409523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7142" y="5896824"/>
            <a:ext cx="542857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6089142"/>
            <a:ext cx="1937142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2154516"/>
            <a:ext cx="1076190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2154516"/>
            <a:ext cx="304761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3098622"/>
            <a:ext cx="552380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000" y="3098622"/>
            <a:ext cx="533333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" b="6062"/>
          <a:stretch>
            <a:fillRect/>
          </a:stretch>
        </p:blipFill>
        <p:spPr>
          <a:xfrm>
            <a:off x="1991360" y="5418455"/>
            <a:ext cx="9002395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8961755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59040" y="2386330"/>
            <a:ext cx="5321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2845" y="3220720"/>
            <a:ext cx="6781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7600" y="3984625"/>
            <a:ext cx="7340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6180" y="4782820"/>
            <a:ext cx="53657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3136768"/>
            <a:ext cx="333333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OWNiOTUzNzBmZTllNjFhNjUzMzRhNTA5NDdhZDA5OT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ପ张梦ଓ</cp:lastModifiedBy>
  <cp:revision>62</cp:revision>
  <dcterms:created xsi:type="dcterms:W3CDTF">2015-09-16T06:44:00Z</dcterms:created>
  <dcterms:modified xsi:type="dcterms:W3CDTF">2023-12-18T07:10:40Z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