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1405" y="2965450"/>
            <a:ext cx="7433310" cy="9277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58240" y="1038225"/>
            <a:ext cx="428561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66975"/>
            <a:ext cx="488950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695065"/>
            <a:ext cx="254063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727237"/>
            <a:ext cx="2419047" cy="34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445125"/>
            <a:ext cx="685101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592"/>
            <a:ext cx="3057142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1267592"/>
            <a:ext cx="3019047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16227"/>
            <a:ext cx="4923809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45765"/>
            <a:ext cx="801878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095740" y="4732020"/>
            <a:ext cx="177355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3165131"/>
            <a:ext cx="295237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5043595"/>
            <a:ext cx="809523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800000" cy="9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010" y="1997075"/>
            <a:ext cx="3957320" cy="259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010" y="1700530"/>
            <a:ext cx="3549650" cy="310705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487170" y="4814570"/>
            <a:ext cx="9937205" cy="184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029937" y="5138530"/>
            <a:ext cx="476190" cy="37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8258508" y="5167131"/>
            <a:ext cx="428571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9868032" y="5090861"/>
            <a:ext cx="742857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5601365" y="6091897"/>
            <a:ext cx="847619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" b="5461"/>
          <a:stretch>
            <a:fillRect/>
          </a:stretch>
        </p:blipFill>
        <p:spPr>
          <a:xfrm>
            <a:off x="720090" y="764540"/>
            <a:ext cx="10206990" cy="340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840" y="846455"/>
            <a:ext cx="11042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8490" y="847090"/>
            <a:ext cx="127190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4375" y="1732280"/>
            <a:ext cx="9455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5775" y="1682750"/>
            <a:ext cx="11880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4221480"/>
            <a:ext cx="3630295" cy="237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4220845"/>
            <a:ext cx="350393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2927350" y="2204720"/>
            <a:ext cx="6428740" cy="384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9523" y="1143629"/>
            <a:ext cx="476190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1904" y="2049452"/>
            <a:ext cx="466666" cy="4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2011312"/>
            <a:ext cx="742857" cy="4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8095" y="2068522"/>
            <a:ext cx="295238" cy="36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9523" y="2955274"/>
            <a:ext cx="1019047" cy="4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0952" y="2974344"/>
            <a:ext cx="533333" cy="36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4268470" y="4451985"/>
            <a:ext cx="3655060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1267919"/>
            <a:ext cx="447619" cy="43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095" y="1287011"/>
            <a:ext cx="466666" cy="4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1258373"/>
            <a:ext cx="742857" cy="4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6666" y="2222499"/>
            <a:ext cx="295238" cy="36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857" y="2203407"/>
            <a:ext cx="476190" cy="37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8095" y="3110258"/>
            <a:ext cx="457142" cy="4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0952" y="3072075"/>
            <a:ext cx="742857" cy="4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3333" y="3129350"/>
            <a:ext cx="533333" cy="36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4268470" y="4451985"/>
            <a:ext cx="3655060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451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941697"/>
            <a:ext cx="476190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857" y="932165"/>
            <a:ext cx="457142" cy="4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61" y="903570"/>
            <a:ext cx="742857" cy="4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8095" y="1856727"/>
            <a:ext cx="295238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24761" y="1847195"/>
            <a:ext cx="1047619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0952" y="2771756"/>
            <a:ext cx="295238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96190" y="2733630"/>
            <a:ext cx="447619" cy="4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7619" y="3686786"/>
            <a:ext cx="428571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29523" y="3620065"/>
            <a:ext cx="742857" cy="4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43809" y="3677255"/>
            <a:ext cx="533333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21"/>
          <a:stretch>
            <a:fillRect/>
          </a:stretch>
        </p:blipFill>
        <p:spPr>
          <a:xfrm>
            <a:off x="4268470" y="4436745"/>
            <a:ext cx="3655060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