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52725" y="3052445"/>
            <a:ext cx="66865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8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14021" y="3843055"/>
            <a:ext cx="7384615" cy="38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4021" y="4639080"/>
            <a:ext cx="8520022" cy="37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2961" y="5426161"/>
            <a:ext cx="7196870" cy="38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05081" y="6222186"/>
            <a:ext cx="8931272" cy="38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229383"/>
            <a:ext cx="4638095" cy="35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77794"/>
            <a:ext cx="2619047" cy="343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88074"/>
            <a:ext cx="2895238" cy="38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736340"/>
            <a:ext cx="4825365" cy="151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110"/>
            <a:ext cx="86112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923136" y="3275371"/>
            <a:ext cx="2627432" cy="35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43829" y="3989672"/>
            <a:ext cx="1245372" cy="35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23610" y="6170569"/>
            <a:ext cx="1078310" cy="303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95" y="764355"/>
            <a:ext cx="10800000" cy="18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8"/>
          <a:stretch>
            <a:fillRect/>
          </a:stretch>
        </p:blipFill>
        <p:spPr>
          <a:xfrm>
            <a:off x="4151630" y="2564765"/>
            <a:ext cx="4111625" cy="2401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4868995"/>
            <a:ext cx="10800000" cy="1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white">
          <a:xfrm>
            <a:off x="2944495" y="6012180"/>
            <a:ext cx="168402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2140"/>
            <a:ext cx="10800000" cy="364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7142" y="1965116"/>
            <a:ext cx="1352380" cy="38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77415" y="3642360"/>
            <a:ext cx="135255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8"/>
          <a:stretch>
            <a:fillRect/>
          </a:stretch>
        </p:blipFill>
        <p:spPr>
          <a:xfrm>
            <a:off x="4064000" y="4436745"/>
            <a:ext cx="4111625" cy="2401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91428" y="2059479"/>
            <a:ext cx="1380952" cy="38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2380" y="2946634"/>
            <a:ext cx="1352380" cy="39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6190" y="3843327"/>
            <a:ext cx="1609523" cy="39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3333" y="2096679"/>
            <a:ext cx="333333" cy="37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34285" y="2983079"/>
            <a:ext cx="361905" cy="39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67619" y="4784473"/>
            <a:ext cx="419047" cy="37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072380" y="2373191"/>
            <a:ext cx="6285714" cy="3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62857" y="3221531"/>
            <a:ext cx="4180952" cy="37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62857" y="4088936"/>
            <a:ext cx="2542857" cy="35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62857" y="4908680"/>
            <a:ext cx="3019047" cy="3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477790"/>
            <a:ext cx="7628571" cy="3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4325757"/>
            <a:ext cx="4038095" cy="37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5173724"/>
            <a:ext cx="2647619" cy="3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2023-12-18T06:22:24Z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