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4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0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image" Target="../media/image9.png"/><Relationship Id="rId4" Type="http://schemas.openxmlformats.org/officeDocument/2006/relationships/tags" Target="../tags/tag4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.xml"/><Relationship Id="rId5" Type="http://schemas.openxmlformats.org/officeDocument/2006/relationships/image" Target="../media/image12.png"/><Relationship Id="rId4" Type="http://schemas.openxmlformats.org/officeDocument/2006/relationships/tags" Target="../tags/tag7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image" Target="../media/image15.png"/><Relationship Id="rId4" Type="http://schemas.openxmlformats.org/officeDocument/2006/relationships/tags" Target="../tags/tag10.xml"/><Relationship Id="rId3" Type="http://schemas.openxmlformats.org/officeDocument/2006/relationships/image" Target="../media/image14.png"/><Relationship Id="rId2" Type="http://schemas.openxmlformats.org/officeDocument/2006/relationships/tags" Target="../tags/tag9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7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7.png"/><Relationship Id="rId2" Type="http://schemas.openxmlformats.org/officeDocument/2006/relationships/tags" Target="../tags/tag18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07485" y="2132965"/>
            <a:ext cx="403860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31540" y="3789045"/>
            <a:ext cx="559117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72380" y="2126569"/>
            <a:ext cx="523809" cy="36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2380" y="2126569"/>
            <a:ext cx="542857" cy="36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72380" y="3891821"/>
            <a:ext cx="533333" cy="36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20000" y="3901363"/>
            <a:ext cx="295238" cy="35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62857" y="4015035"/>
            <a:ext cx="514285" cy="362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62857" y="4015035"/>
            <a:ext cx="542857" cy="362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0476" y="4015035"/>
            <a:ext cx="295238" cy="362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72380" y="4015035"/>
            <a:ext cx="542857" cy="362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0072380" y="4001632"/>
            <a:ext cx="419047" cy="4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10476" y="4878129"/>
            <a:ext cx="533333" cy="45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72380" y="5821316"/>
            <a:ext cx="838095" cy="40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0000" y="2163413"/>
            <a:ext cx="295238" cy="35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9523" y="2163413"/>
            <a:ext cx="285715" cy="35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0000" y="4822647"/>
            <a:ext cx="1352380" cy="400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9523" y="5718590"/>
            <a:ext cx="552380" cy="362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43809" y="5728121"/>
            <a:ext cx="295238" cy="35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22"/>
          <a:stretch>
            <a:fillRect/>
          </a:stretch>
        </p:blipFill>
        <p:spPr>
          <a:xfrm>
            <a:off x="695325" y="764540"/>
            <a:ext cx="9577070" cy="2461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65" t="-143" r="25837" b="143"/>
          <a:stretch>
            <a:fillRect/>
          </a:stretch>
        </p:blipFill>
        <p:spPr>
          <a:xfrm>
            <a:off x="4295775" y="2708910"/>
            <a:ext cx="4197985" cy="3208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5805170"/>
            <a:ext cx="9516882" cy="817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521460" y="5949315"/>
            <a:ext cx="7983220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92785"/>
            <a:ext cx="9936480" cy="3437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/>
          <a:stretch>
            <a:fillRect/>
          </a:stretch>
        </p:blipFill>
        <p:spPr>
          <a:xfrm>
            <a:off x="6383655" y="3716655"/>
            <a:ext cx="4688205" cy="319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993" b="-12529"/>
          <a:stretch>
            <a:fillRect/>
          </a:stretch>
        </p:blipFill>
        <p:spPr>
          <a:xfrm>
            <a:off x="1631315" y="4509135"/>
            <a:ext cx="3611057" cy="668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531620" y="4391660"/>
            <a:ext cx="3761740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764355"/>
            <a:ext cx="10800000" cy="8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863340" y="1916430"/>
            <a:ext cx="4236085" cy="262001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74" b="59304"/>
          <a:stretch>
            <a:fillRect/>
          </a:stretch>
        </p:blipFill>
        <p:spPr>
          <a:xfrm>
            <a:off x="1391920" y="4725670"/>
            <a:ext cx="10176510" cy="180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3344210" y="5907760"/>
            <a:ext cx="304761" cy="35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3858496" y="5907760"/>
            <a:ext cx="295238" cy="36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5915639" y="5907760"/>
            <a:ext cx="295238" cy="36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white">
          <a:xfrm>
            <a:off x="6429925" y="5907760"/>
            <a:ext cx="304761" cy="35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0"/>
            </p:custDataLst>
          </p:nvPr>
        </p:nvSpPr>
        <p:spPr bwMode="white">
          <a:xfrm>
            <a:off x="8487068" y="5907760"/>
            <a:ext cx="295237" cy="36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1"/>
            </p:custDataLst>
          </p:nvPr>
        </p:nvSpPr>
        <p:spPr bwMode="white">
          <a:xfrm>
            <a:off x="9020401" y="5907760"/>
            <a:ext cx="257142" cy="35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19"/>
          <a:stretch>
            <a:fillRect/>
          </a:stretch>
        </p:blipFill>
        <p:spPr>
          <a:xfrm>
            <a:off x="684530" y="908870"/>
            <a:ext cx="10800080" cy="2542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8884440" y="1973785"/>
            <a:ext cx="295238" cy="36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70154" y="1983319"/>
            <a:ext cx="304762" cy="35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89201" y="2870026"/>
            <a:ext cx="304761" cy="35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55868" y="2870026"/>
            <a:ext cx="304761" cy="35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966845" y="3860800"/>
            <a:ext cx="4236085" cy="2620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67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440" y="3716655"/>
            <a:ext cx="5064760" cy="2974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7440" y="3789045"/>
            <a:ext cx="4571365" cy="2827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29" b="66241"/>
          <a:stretch>
            <a:fillRect/>
          </a:stretch>
        </p:blipFill>
        <p:spPr>
          <a:xfrm>
            <a:off x="695325" y="836295"/>
            <a:ext cx="9934538" cy="2528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0" t="36548" r="11687"/>
          <a:stretch>
            <a:fillRect/>
          </a:stretch>
        </p:blipFill>
        <p:spPr>
          <a:xfrm>
            <a:off x="3143250" y="3572510"/>
            <a:ext cx="5993130" cy="3202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2023-12-18T05:07:14Z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