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2952750"/>
            <a:ext cx="89249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81114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83055"/>
            <a:ext cx="4304761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9523" y="2860575"/>
            <a:ext cx="1447619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619" y="3699941"/>
            <a:ext cx="971428" cy="31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501155"/>
            <a:ext cx="4704761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311775"/>
            <a:ext cx="62839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71"/>
          <a:stretch>
            <a:fillRect/>
          </a:stretch>
        </p:blipFill>
        <p:spPr>
          <a:xfrm>
            <a:off x="695960" y="2133150"/>
            <a:ext cx="10800080" cy="197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2855595" y="4076700"/>
            <a:ext cx="6431915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75" b="56758"/>
          <a:stretch>
            <a:fillRect/>
          </a:stretch>
        </p:blipFill>
        <p:spPr>
          <a:xfrm>
            <a:off x="839470" y="764540"/>
            <a:ext cx="4238625" cy="12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67460"/>
            <a:ext cx="49853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15336"/>
            <a:ext cx="3819047" cy="36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6666" y="2991894"/>
            <a:ext cx="1676190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5238" y="3830340"/>
            <a:ext cx="1219047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630420"/>
            <a:ext cx="48031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62857" y="4892762"/>
            <a:ext cx="2838095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405" y="4698365"/>
            <a:ext cx="34461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43809" y="5818100"/>
            <a:ext cx="1685714" cy="3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3809" y="5818100"/>
            <a:ext cx="1438095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2099755"/>
            <a:ext cx="2361904" cy="40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285" y="2099755"/>
            <a:ext cx="2828571" cy="40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605" y="3017520"/>
            <a:ext cx="16586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238" y="3017251"/>
            <a:ext cx="1219047" cy="31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6190" y="2804357"/>
            <a:ext cx="2590476" cy="41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30720" y="2342515"/>
            <a:ext cx="247015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740" y="3867785"/>
            <a:ext cx="189166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428" y="3997298"/>
            <a:ext cx="1209523" cy="3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9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57994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26153"/>
            <a:ext cx="3361904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9523" y="3051384"/>
            <a:ext cx="1914285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8095" y="3938461"/>
            <a:ext cx="1428571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777740"/>
            <a:ext cx="575246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9710" y="3463290"/>
            <a:ext cx="50095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2380" y="4156761"/>
            <a:ext cx="2796190" cy="33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3809" y="4865333"/>
            <a:ext cx="1904761" cy="33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50476" y="5627238"/>
            <a:ext cx="1158095" cy="2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97330" y="6297930"/>
            <a:ext cx="441134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586422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48180"/>
            <a:ext cx="360934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5905" y="3224530"/>
            <a:ext cx="170497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1904" y="4670050"/>
            <a:ext cx="1447619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115" y="5461000"/>
            <a:ext cx="56445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