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8470" y="3048000"/>
            <a:ext cx="87344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276985"/>
            <a:ext cx="5390476" cy="35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34755"/>
            <a:ext cx="2847619" cy="31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25810"/>
            <a:ext cx="2390476" cy="3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783965"/>
            <a:ext cx="6491605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1"/>
          <a:stretch>
            <a:fillRect/>
          </a:stretch>
        </p:blipFill>
        <p:spPr>
          <a:xfrm>
            <a:off x="911225" y="1916430"/>
            <a:ext cx="9985375" cy="345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69" b="67920"/>
          <a:stretch>
            <a:fillRect/>
          </a:stretch>
        </p:blipFill>
        <p:spPr>
          <a:xfrm>
            <a:off x="767080" y="601980"/>
            <a:ext cx="3727450" cy="131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4079875" y="5372735"/>
            <a:ext cx="4258945" cy="138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248310"/>
            <a:ext cx="4828571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15355"/>
            <a:ext cx="3076190" cy="35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25231"/>
            <a:ext cx="3076190" cy="3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754120"/>
            <a:ext cx="971169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3719830" y="4940935"/>
            <a:ext cx="4973955" cy="1612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982283"/>
            <a:ext cx="6095238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830223"/>
            <a:ext cx="3714285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4659107"/>
            <a:ext cx="2361904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840" y="5497830"/>
            <a:ext cx="686181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3436" y="3828811"/>
            <a:ext cx="2520463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4980" y="4645043"/>
            <a:ext cx="2464864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4980" y="5433449"/>
            <a:ext cx="2288803" cy="36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6259195"/>
            <a:ext cx="48088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73749" y="5478301"/>
            <a:ext cx="3932129" cy="3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0275" y="6232525"/>
            <a:ext cx="44132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048884"/>
            <a:ext cx="3952380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2925640"/>
            <a:ext cx="2533333" cy="343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4285" y="3726156"/>
            <a:ext cx="2780952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4593590"/>
            <a:ext cx="68110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819"/>
            <a:ext cx="2419047" cy="3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815" y="1950085"/>
            <a:ext cx="6962140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216910"/>
            <a:ext cx="729551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720138"/>
            <a:ext cx="2457142" cy="35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530850"/>
            <a:ext cx="709739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  <p:bldP spid="12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