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7350" y="2924175"/>
            <a:ext cx="88773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2033270"/>
            <a:ext cx="65830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825"/>
            <a:ext cx="10800000" cy="17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309847" y="3647650"/>
            <a:ext cx="8333333" cy="4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16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272380" y="5335106"/>
            <a:ext cx="8333333" cy="44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1301" y="2013607"/>
            <a:ext cx="3031671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0118" y="2814843"/>
            <a:ext cx="2551582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0170" y="3554095"/>
            <a:ext cx="323596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2390" y="4954905"/>
            <a:ext cx="8652510" cy="17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5485" y="2998666"/>
            <a:ext cx="2139849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049" y="3834222"/>
            <a:ext cx="1500558" cy="2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049" y="4598666"/>
            <a:ext cx="2983359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9535" y="5416550"/>
            <a:ext cx="8549640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21560" y="4507107"/>
            <a:ext cx="493911" cy="32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637" y="4474145"/>
            <a:ext cx="378665" cy="35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46307" y="6163416"/>
            <a:ext cx="1061910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9953" y="6122214"/>
            <a:ext cx="1061910" cy="35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84650" y="2020570"/>
            <a:ext cx="17735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095" y="3164574"/>
            <a:ext cx="571428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5033029"/>
            <a:ext cx="1609523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3102060"/>
            <a:ext cx="2238095" cy="4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3633589"/>
            <a:ext cx="542857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714" y="3633589"/>
            <a:ext cx="552380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1428" y="4568485"/>
            <a:ext cx="571428" cy="36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53333" y="3270625"/>
            <a:ext cx="485714" cy="48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0000" y="4253025"/>
            <a:ext cx="419048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20000" y="5206811"/>
            <a:ext cx="419048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3116584"/>
            <a:ext cx="476190" cy="4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238" y="4117390"/>
            <a:ext cx="409523" cy="34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86666" y="5078003"/>
            <a:ext cx="6590476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