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27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image" Target="../media/image24.png"/><Relationship Id="rId7" Type="http://schemas.openxmlformats.org/officeDocument/2006/relationships/tags" Target="../tags/tag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11.xml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image" Target="../media/image27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6.png"/><Relationship Id="rId2" Type="http://schemas.openxmlformats.org/officeDocument/2006/relationships/tags" Target="../tags/tag14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2495550" y="2564765"/>
            <a:ext cx="7280910" cy="151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1946010"/>
            <a:ext cx="352380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2604900"/>
            <a:ext cx="352380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986666" y="4325812"/>
            <a:ext cx="1371428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8571" y="4325812"/>
            <a:ext cx="1095237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988820"/>
            <a:ext cx="2080895" cy="21723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07935" y="1988820"/>
            <a:ext cx="2080895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3625215"/>
            <a:ext cx="94005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1904" y="4158294"/>
            <a:ext cx="990476" cy="1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4587585"/>
            <a:ext cx="9552379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615" y="4938395"/>
            <a:ext cx="957135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2203750"/>
            <a:ext cx="428571" cy="1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2184653"/>
            <a:ext cx="438095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5714" y="2203750"/>
            <a:ext cx="438095" cy="1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2203750"/>
            <a:ext cx="447619" cy="1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1904" y="2203750"/>
            <a:ext cx="190476" cy="1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809" y="2184653"/>
            <a:ext cx="447619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9523" y="2184653"/>
            <a:ext cx="447620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15238" y="2184653"/>
            <a:ext cx="438095" cy="21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3617876"/>
            <a:ext cx="438095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3636980"/>
            <a:ext cx="438095" cy="2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3617876"/>
            <a:ext cx="438095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000" y="3636980"/>
            <a:ext cx="438095" cy="2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6666" y="3636980"/>
            <a:ext cx="190476" cy="2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8095" y="3617876"/>
            <a:ext cx="580952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6666" y="3636980"/>
            <a:ext cx="438095" cy="2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8571" y="3646532"/>
            <a:ext cx="428570" cy="1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0952" y="3617876"/>
            <a:ext cx="428571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48571" y="3617876"/>
            <a:ext cx="438095" cy="2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516498"/>
            <a:ext cx="9314285" cy="2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1955918"/>
            <a:ext cx="1104761" cy="1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395338"/>
            <a:ext cx="9542857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2815590"/>
            <a:ext cx="972121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05"/>
            <a:ext cx="10800000" cy="137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110476" y="5013405"/>
            <a:ext cx="5419047" cy="22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3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24850"/>
            <a:ext cx="10800000" cy="46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4295775" y="1340485"/>
            <a:ext cx="3591560" cy="331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0690" y="1412875"/>
            <a:ext cx="3536950" cy="31476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194750"/>
            <a:ext cx="10800000" cy="138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9"/>
            </p:custDataLst>
          </p:nvPr>
        </p:nvSpPr>
        <p:spPr bwMode="white">
          <a:xfrm>
            <a:off x="1166990" y="6258176"/>
            <a:ext cx="5761904" cy="23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076929"/>
            <a:ext cx="609523" cy="1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90" y="3428815"/>
            <a:ext cx="10800000" cy="138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98766" y="4508189"/>
            <a:ext cx="4933333" cy="2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5156650"/>
            <a:ext cx="10800000" cy="133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374001" y="6181579"/>
            <a:ext cx="1333333" cy="20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1505946"/>
            <a:ext cx="1371428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1505946"/>
            <a:ext cx="809523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5238" y="1992219"/>
            <a:ext cx="733333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33" y="2488027"/>
            <a:ext cx="723809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904" y="3412899"/>
            <a:ext cx="1266666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3809" y="3441503"/>
            <a:ext cx="714285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1904" y="3889637"/>
            <a:ext cx="266666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0952" y="4375910"/>
            <a:ext cx="285714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24761" y="4385445"/>
            <a:ext cx="190476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91428" y="4843114"/>
            <a:ext cx="266666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00952" y="4862183"/>
            <a:ext cx="200000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220226"/>
            <a:ext cx="1904761" cy="25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090" y="1737995"/>
            <a:ext cx="12020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2050831"/>
            <a:ext cx="190476" cy="20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380" y="3167852"/>
            <a:ext cx="580952" cy="1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7619" y="4103476"/>
            <a:ext cx="1057142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355" y="1905635"/>
            <a:ext cx="276225" cy="1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9047" y="3125340"/>
            <a:ext cx="466666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6666" y="3601743"/>
            <a:ext cx="180952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0952" y="3601743"/>
            <a:ext cx="190476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333" y="4049561"/>
            <a:ext cx="1580952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7142" y="4516436"/>
            <a:ext cx="3590476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649720" y="1772920"/>
            <a:ext cx="310515" cy="3505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1815465" y="1772920"/>
            <a:ext cx="32004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9192895" y="1772920"/>
            <a:ext cx="32004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1622425" y="2565400"/>
            <a:ext cx="278130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4005580" y="2565400"/>
            <a:ext cx="280670" cy="3251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6143625" y="2565400"/>
            <a:ext cx="302895" cy="3244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7"/>
            </p:custDataLst>
          </p:nvPr>
        </p:nvSpPr>
        <p:spPr>
          <a:xfrm>
            <a:off x="8693150" y="2565400"/>
            <a:ext cx="273685" cy="3251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582898"/>
            <a:ext cx="457142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508790"/>
            <a:ext cx="504761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3005144"/>
            <a:ext cx="609523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5714" y="3482409"/>
            <a:ext cx="695238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525577"/>
            <a:ext cx="276190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1964622"/>
            <a:ext cx="276190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8571" y="2432300"/>
            <a:ext cx="247619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8571" y="2871344"/>
            <a:ext cx="247619" cy="1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0000" y="3300845"/>
            <a:ext cx="276190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1544573"/>
            <a:ext cx="209523" cy="2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2432063"/>
            <a:ext cx="219047" cy="2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115150"/>
            <a:ext cx="247619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6190" y="2451100"/>
            <a:ext cx="32258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3490" y="3338830"/>
            <a:ext cx="30988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89760" y="2896870"/>
            <a:ext cx="273494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8905" y="2896870"/>
            <a:ext cx="247650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63</cp:revision>
  <dcterms:created xsi:type="dcterms:W3CDTF">2015-09-16T06:44:00Z</dcterms:created>
  <dcterms:modified xsi:type="dcterms:W3CDTF">2023-12-18T02:41:32Z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