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9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7.png"/><Relationship Id="rId2" Type="http://schemas.openxmlformats.org/officeDocument/2006/relationships/tags" Target="../tags/tag1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8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3"/>
          <a:stretch>
            <a:fillRect/>
          </a:stretch>
        </p:blipFill>
        <p:spPr>
          <a:xfrm>
            <a:off x="2495550" y="2636520"/>
            <a:ext cx="7515860" cy="1460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3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43730" y="1544955"/>
            <a:ext cx="460565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34285" y="2222965"/>
            <a:ext cx="2304761" cy="20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34285" y="2671784"/>
            <a:ext cx="1228571" cy="181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34180" y="3058795"/>
            <a:ext cx="1495425" cy="23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1544760"/>
            <a:ext cx="1352380" cy="21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1983876"/>
            <a:ext cx="1228571" cy="19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2394354"/>
            <a:ext cx="1371428" cy="20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1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2820670"/>
            <a:ext cx="9723809" cy="190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3230427"/>
            <a:ext cx="1828571" cy="17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3621126"/>
            <a:ext cx="9961904" cy="200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3515" y="3983990"/>
            <a:ext cx="1006665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5675" y="2360930"/>
            <a:ext cx="3535680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13755" y="2393315"/>
            <a:ext cx="3891915" cy="21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2857" y="2839368"/>
            <a:ext cx="1466666" cy="1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20000" y="2848896"/>
            <a:ext cx="1476189" cy="18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62857" y="3249046"/>
            <a:ext cx="2752380" cy="20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20000" y="3268101"/>
            <a:ext cx="1228570" cy="1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20000" y="3677779"/>
            <a:ext cx="2638094" cy="2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3465" y="4077970"/>
            <a:ext cx="1001204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43809" y="3780080"/>
            <a:ext cx="200000" cy="200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81904" y="3780080"/>
            <a:ext cx="200000" cy="1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4293050"/>
            <a:ext cx="10800000" cy="214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016635" y="4820920"/>
            <a:ext cx="3914775" cy="23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5855335" y="4819650"/>
            <a:ext cx="499046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645756" y="5293355"/>
            <a:ext cx="1238095" cy="18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6721946" y="5274301"/>
            <a:ext cx="1590476" cy="20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1645756" y="5712530"/>
            <a:ext cx="2266666" cy="18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white">
          <a:xfrm>
            <a:off x="6721946" y="5693477"/>
            <a:ext cx="2638095" cy="20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0"/>
            </p:custDataLst>
          </p:nvPr>
        </p:nvSpPr>
        <p:spPr bwMode="white">
          <a:xfrm>
            <a:off x="1017270" y="6093460"/>
            <a:ext cx="1016571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2090" y="2006600"/>
            <a:ext cx="816927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9523" y="2440252"/>
            <a:ext cx="7838095" cy="2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0476" y="2907423"/>
            <a:ext cx="1400000" cy="190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91428" y="3326923"/>
            <a:ext cx="8076190" cy="219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91615" y="3756025"/>
            <a:ext cx="816673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4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265" y="1572260"/>
            <a:ext cx="9691370" cy="23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9047" y="2029959"/>
            <a:ext cx="1647619" cy="1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9190" y="2397125"/>
            <a:ext cx="1876425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0140" y="2842895"/>
            <a:ext cx="9923780" cy="26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0140" y="3316605"/>
            <a:ext cx="9928860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9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640" y="2516505"/>
            <a:ext cx="1024953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515" y="3180080"/>
            <a:ext cx="256667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2515" y="3937000"/>
            <a:ext cx="1885950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2380" y="4366301"/>
            <a:ext cx="10342857" cy="20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2990" y="4785995"/>
            <a:ext cx="1049210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9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165" y="2507615"/>
            <a:ext cx="816165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380" y="3222895"/>
            <a:ext cx="2247619" cy="44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2380" y="3928684"/>
            <a:ext cx="1895238" cy="19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9180" y="4288790"/>
            <a:ext cx="10356215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2990" y="4777740"/>
            <a:ext cx="1044829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91428" y="1505759"/>
            <a:ext cx="466666" cy="20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05714" y="1505759"/>
            <a:ext cx="314285" cy="20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67619" y="1953736"/>
            <a:ext cx="600000" cy="19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53333" y="1953736"/>
            <a:ext cx="609524" cy="20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43809" y="2382650"/>
            <a:ext cx="561904" cy="22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00755" y="2773045"/>
            <a:ext cx="609600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96635" y="2773045"/>
            <a:ext cx="21399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91428" y="2840159"/>
            <a:ext cx="742857" cy="20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72380" y="3726581"/>
            <a:ext cx="876190" cy="20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86666" y="4165027"/>
            <a:ext cx="866666" cy="20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91428" y="4165027"/>
            <a:ext cx="600000" cy="19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62857" y="5032386"/>
            <a:ext cx="2114285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215238" y="5022855"/>
            <a:ext cx="247619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62857" y="5470832"/>
            <a:ext cx="1971428" cy="25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062857" y="5480363"/>
            <a:ext cx="314285" cy="20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34285" y="1114955"/>
            <a:ext cx="180952" cy="19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8571" y="1991750"/>
            <a:ext cx="923809" cy="20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0000" y="2439678"/>
            <a:ext cx="876190" cy="200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3809" y="3316473"/>
            <a:ext cx="333333" cy="200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43809" y="3297413"/>
            <a:ext cx="247619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48571" y="4202799"/>
            <a:ext cx="1009523" cy="20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15238" y="4202799"/>
            <a:ext cx="1000000" cy="20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2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1515852"/>
            <a:ext cx="200000" cy="19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15238" y="2842089"/>
            <a:ext cx="742857" cy="20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3809" y="3280987"/>
            <a:ext cx="885714" cy="20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00952" y="3280987"/>
            <a:ext cx="761904" cy="20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9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1953923"/>
            <a:ext cx="276190" cy="25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48571" y="2401986"/>
            <a:ext cx="247619" cy="190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48571" y="2840515"/>
            <a:ext cx="247619" cy="190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48571" y="3279044"/>
            <a:ext cx="247619" cy="190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20000" y="3698506"/>
            <a:ext cx="276190" cy="25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6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00952" y="2003380"/>
            <a:ext cx="257142" cy="200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72380" y="3388104"/>
            <a:ext cx="219047" cy="210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8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81904" y="1067290"/>
            <a:ext cx="209523" cy="20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2380" y="2458539"/>
            <a:ext cx="247619" cy="20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77142" y="3849787"/>
            <a:ext cx="209523" cy="20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05714" y="2011633"/>
            <a:ext cx="847619" cy="22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6190" y="2021171"/>
            <a:ext cx="619047" cy="21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24761" y="2459916"/>
            <a:ext cx="3514285" cy="2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24761" y="2459916"/>
            <a:ext cx="2066666" cy="2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15238" y="2898660"/>
            <a:ext cx="2542857" cy="2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15238" y="2908198"/>
            <a:ext cx="1342857" cy="19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15238" y="3346943"/>
            <a:ext cx="1342857" cy="19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15238" y="3327867"/>
            <a:ext cx="1580953" cy="2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15238" y="3766611"/>
            <a:ext cx="1580952" cy="2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4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81904" y="1057942"/>
            <a:ext cx="838095" cy="23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62857" y="1077040"/>
            <a:ext cx="619047" cy="21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91428" y="1506750"/>
            <a:ext cx="3276190" cy="21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91428" y="1506750"/>
            <a:ext cx="1476190" cy="21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81904" y="1946010"/>
            <a:ext cx="2552380" cy="20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81904" y="1955559"/>
            <a:ext cx="1352380" cy="190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81904" y="2404368"/>
            <a:ext cx="1352380" cy="18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81904" y="2385270"/>
            <a:ext cx="1590476" cy="20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81904" y="2824530"/>
            <a:ext cx="1590476" cy="21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63</cp:revision>
  <dcterms:created xsi:type="dcterms:W3CDTF">2015-09-16T06:44:00Z</dcterms:created>
  <dcterms:modified xsi:type="dcterms:W3CDTF">2023-12-18T02:59:54Z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